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5" r:id="rId2"/>
  </p:sldMasterIdLst>
  <p:notesMasterIdLst>
    <p:notesMasterId r:id="rId43"/>
  </p:notesMasterIdLst>
  <p:sldIdLst>
    <p:sldId id="256" r:id="rId3"/>
    <p:sldId id="257" r:id="rId4"/>
    <p:sldId id="258" r:id="rId5"/>
    <p:sldId id="259" r:id="rId6"/>
    <p:sldId id="260" r:id="rId7"/>
    <p:sldId id="267" r:id="rId8"/>
    <p:sldId id="276" r:id="rId9"/>
    <p:sldId id="277" r:id="rId10"/>
    <p:sldId id="270" r:id="rId11"/>
    <p:sldId id="272" r:id="rId12"/>
    <p:sldId id="273" r:id="rId13"/>
    <p:sldId id="287" r:id="rId14"/>
    <p:sldId id="290" r:id="rId15"/>
    <p:sldId id="292" r:id="rId16"/>
    <p:sldId id="293" r:id="rId17"/>
    <p:sldId id="269" r:id="rId18"/>
    <p:sldId id="280" r:id="rId19"/>
    <p:sldId id="279" r:id="rId20"/>
    <p:sldId id="299" r:id="rId21"/>
    <p:sldId id="281" r:id="rId22"/>
    <p:sldId id="295" r:id="rId23"/>
    <p:sldId id="325" r:id="rId24"/>
    <p:sldId id="301" r:id="rId25"/>
    <p:sldId id="296" r:id="rId26"/>
    <p:sldId id="324" r:id="rId27"/>
    <p:sldId id="274" r:id="rId28"/>
    <p:sldId id="317" r:id="rId29"/>
    <p:sldId id="318" r:id="rId30"/>
    <p:sldId id="319" r:id="rId31"/>
    <p:sldId id="306" r:id="rId32"/>
    <p:sldId id="307" r:id="rId33"/>
    <p:sldId id="314" r:id="rId34"/>
    <p:sldId id="275" r:id="rId35"/>
    <p:sldId id="315" r:id="rId36"/>
    <p:sldId id="316" r:id="rId37"/>
    <p:sldId id="322" r:id="rId38"/>
    <p:sldId id="320" r:id="rId39"/>
    <p:sldId id="321" r:id="rId40"/>
    <p:sldId id="323" r:id="rId41"/>
    <p:sldId id="263" r:id="rId42"/>
  </p:sldIdLst>
  <p:sldSz cx="9144000" cy="6858000" type="screen4x3"/>
  <p:notesSz cx="6858000" cy="9144000"/>
  <p:embeddedFontLst>
    <p:embeddedFont>
      <p:font typeface="HY울릉도M" panose="020B0600000101010101" charset="-127"/>
      <p:regular r:id="rId44"/>
    </p:embeddedFont>
    <p:embeddedFont>
      <p:font typeface="Cambria Math" panose="02040503050406030204" pitchFamily="18" charset="0"/>
      <p:regular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-윤고딕330" panose="020B0600000101010101" charset="-127"/>
      <p:regular r:id="rId48"/>
    </p:embeddedFont>
    <p:embeddedFont>
      <p:font typeface="나눔바른고딕" panose="020B0600000101010101" charset="-127"/>
      <p:regular r:id="rId49"/>
      <p:bold r:id="rId50"/>
    </p:embeddedFont>
    <p:embeddedFont>
      <p:font typeface="HY견고딕" panose="02030600000101010101" pitchFamily="18" charset="-127"/>
      <p:regular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EA0000"/>
    <a:srgbClr val="C00000"/>
    <a:srgbClr val="FF3300"/>
    <a:srgbClr val="4472C4"/>
    <a:srgbClr val="5282AD"/>
    <a:srgbClr val="FFFFF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3982" autoAdjust="0"/>
  </p:normalViewPr>
  <p:slideViewPr>
    <p:cSldViewPr snapToGrid="0" showGuides="1">
      <p:cViewPr varScale="1">
        <p:scale>
          <a:sx n="79" d="100"/>
          <a:sy n="79" d="100"/>
        </p:scale>
        <p:origin x="114" y="8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E7A901-C078-4317-8C74-646A84F460C2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02ABD4A-63B3-4A57-B189-97F95EFAC873}">
      <dgm:prSet phldrT="[텍스트]" custT="1"/>
      <dgm:spPr>
        <a:solidFill>
          <a:schemeClr val="accent5"/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ko-KR" altLang="en-US" sz="3000" dirty="0"/>
            <a:t>녹는</a:t>
          </a:r>
          <a:endParaRPr lang="en-US" altLang="ko-KR" sz="3000" dirty="0"/>
        </a:p>
        <a:p>
          <a:pPr latinLnBrk="1">
            <a:lnSpc>
              <a:spcPct val="50000"/>
            </a:lnSpc>
          </a:pPr>
          <a:r>
            <a:rPr lang="ko-KR" altLang="en-US" sz="3000" dirty="0"/>
            <a:t>시간 단축</a:t>
          </a:r>
        </a:p>
      </dgm:t>
    </dgm:pt>
    <dgm:pt modelId="{FBC7F7F6-58F3-4BE7-902F-12AF252AB204}" type="parTrans" cxnId="{098A1B3E-F612-45DB-9AFB-724221F68A6A}">
      <dgm:prSet/>
      <dgm:spPr/>
      <dgm:t>
        <a:bodyPr/>
        <a:lstStyle/>
        <a:p>
          <a:pPr latinLnBrk="1"/>
          <a:endParaRPr lang="ko-KR" altLang="en-US"/>
        </a:p>
      </dgm:t>
    </dgm:pt>
    <dgm:pt modelId="{7F30419F-8FC7-40C6-9F07-57A934D6604F}" type="sibTrans" cxnId="{098A1B3E-F612-45DB-9AFB-724221F68A6A}">
      <dgm:prSet/>
      <dgm:spPr/>
      <dgm:t>
        <a:bodyPr/>
        <a:lstStyle/>
        <a:p>
          <a:pPr latinLnBrk="1"/>
          <a:endParaRPr lang="ko-KR" altLang="en-US"/>
        </a:p>
      </dgm:t>
    </dgm:pt>
    <dgm:pt modelId="{393E66E7-E418-4925-8426-0BBDF54B554C}">
      <dgm:prSet phldrT="[텍스트]" custT="1"/>
      <dgm:spPr>
        <a:solidFill>
          <a:schemeClr val="accent5"/>
        </a:solidFill>
      </dgm:spPr>
      <dgm:t>
        <a:bodyPr/>
        <a:lstStyle/>
        <a:p>
          <a:pPr latinLnBrk="1"/>
          <a:r>
            <a:rPr lang="ko-KR" altLang="en-US" sz="3600" dirty="0"/>
            <a:t>농도</a:t>
          </a:r>
        </a:p>
      </dgm:t>
    </dgm:pt>
    <dgm:pt modelId="{7B23F092-E860-4DA9-99A4-A62D1A0DEBC1}" type="parTrans" cxnId="{88CDACC0-2751-4130-9D9C-011BDFD6E89F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1B101B99-40FD-450B-8023-0B0EE762F5DF}" type="sibTrans" cxnId="{88CDACC0-2751-4130-9D9C-011BDFD6E89F}">
      <dgm:prSet/>
      <dgm:spPr/>
      <dgm:t>
        <a:bodyPr/>
        <a:lstStyle/>
        <a:p>
          <a:pPr latinLnBrk="1"/>
          <a:endParaRPr lang="ko-KR" altLang="en-US"/>
        </a:p>
      </dgm:t>
    </dgm:pt>
    <dgm:pt modelId="{7EE5CAF6-649D-4007-81A8-F6AB62D2A4F3}">
      <dgm:prSet phldrT="[텍스트]" custT="1"/>
      <dgm:spPr>
        <a:solidFill>
          <a:srgbClr val="4472C4"/>
        </a:solidFill>
      </dgm:spPr>
      <dgm:t>
        <a:bodyPr/>
        <a:lstStyle/>
        <a:p>
          <a:pPr latinLnBrk="1"/>
          <a:r>
            <a:rPr lang="ko-KR" altLang="en-US" sz="4000" dirty="0"/>
            <a:t>온도</a:t>
          </a:r>
        </a:p>
      </dgm:t>
    </dgm:pt>
    <dgm:pt modelId="{1BBE3650-2A74-4B3A-88A9-86CA67CAEDF2}" type="parTrans" cxnId="{4350DE36-DA5D-4C68-9E95-BC6E8BEE4E72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D83AFFF5-025D-4E70-A41F-890EA7D5C4A6}" type="sibTrans" cxnId="{4350DE36-DA5D-4C68-9E95-BC6E8BEE4E72}">
      <dgm:prSet/>
      <dgm:spPr/>
      <dgm:t>
        <a:bodyPr/>
        <a:lstStyle/>
        <a:p>
          <a:pPr latinLnBrk="1"/>
          <a:endParaRPr lang="ko-KR" altLang="en-US"/>
        </a:p>
      </dgm:t>
    </dgm:pt>
    <dgm:pt modelId="{536F6805-4EC2-4FF4-8CE4-446F450A2BFC}">
      <dgm:prSet phldrT="[텍스트]" custT="1"/>
      <dgm:spPr>
        <a:solidFill>
          <a:schemeClr val="accent5"/>
        </a:solidFill>
      </dgm:spPr>
      <dgm:t>
        <a:bodyPr/>
        <a:lstStyle/>
        <a:p>
          <a:pPr latinLnBrk="1"/>
          <a:r>
            <a:rPr lang="ko-KR" altLang="en-US" sz="3600" dirty="0"/>
            <a:t>용매</a:t>
          </a:r>
        </a:p>
      </dgm:t>
    </dgm:pt>
    <dgm:pt modelId="{20CCC0A8-F0CC-4B22-A640-8A4A73BE33D5}" type="parTrans" cxnId="{3864819B-00A7-400B-85F6-98C70A3E1C5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F4C0AB4E-903D-4A8A-A565-0AF105B83158}" type="sibTrans" cxnId="{3864819B-00A7-400B-85F6-98C70A3E1C55}">
      <dgm:prSet/>
      <dgm:spPr/>
      <dgm:t>
        <a:bodyPr/>
        <a:lstStyle/>
        <a:p>
          <a:pPr latinLnBrk="1"/>
          <a:endParaRPr lang="ko-KR" altLang="en-US"/>
        </a:p>
      </dgm:t>
    </dgm:pt>
    <dgm:pt modelId="{85F7D2C9-9E90-4B14-8181-3AB96692B52D}" type="pres">
      <dgm:prSet presAssocID="{B5E7A901-C078-4317-8C74-646A84F460C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AD562D-EFF9-4CAB-9C91-78721A474C25}" type="pres">
      <dgm:prSet presAssocID="{F02ABD4A-63B3-4A57-B189-97F95EFAC873}" presName="centerShape" presStyleLbl="node0" presStyleIdx="0" presStyleCnt="1" custScaleX="138141" custScaleY="91912"/>
      <dgm:spPr/>
    </dgm:pt>
    <dgm:pt modelId="{5D9EC32E-AD4E-498F-8AD0-A4DF127AFD1F}" type="pres">
      <dgm:prSet presAssocID="{7B23F092-E860-4DA9-99A4-A62D1A0DEBC1}" presName="parTrans" presStyleLbl="bgSibTrans2D1" presStyleIdx="0" presStyleCnt="3" custLinFactNeighborX="4012" custLinFactNeighborY="7772"/>
      <dgm:spPr/>
    </dgm:pt>
    <dgm:pt modelId="{AD634BD7-C577-4F37-A054-F1F0E4CAE4FA}" type="pres">
      <dgm:prSet presAssocID="{393E66E7-E418-4925-8426-0BBDF54B554C}" presName="node" presStyleLbl="node1" presStyleIdx="0" presStyleCnt="3" custScaleX="102996" custScaleY="72795" custRadScaleRad="125914" custRadScaleInc="-7234">
        <dgm:presLayoutVars>
          <dgm:bulletEnabled val="1"/>
        </dgm:presLayoutVars>
      </dgm:prSet>
      <dgm:spPr/>
    </dgm:pt>
    <dgm:pt modelId="{921B5857-0965-4BFC-AFE9-89C8E8883BD6}" type="pres">
      <dgm:prSet presAssocID="{1BBE3650-2A74-4B3A-88A9-86CA67CAEDF2}" presName="parTrans" presStyleLbl="bgSibTrans2D1" presStyleIdx="1" presStyleCnt="3" custScaleX="76229" custScaleY="301923" custLinFactNeighborX="3216" custLinFactNeighborY="49084"/>
      <dgm:spPr/>
    </dgm:pt>
    <dgm:pt modelId="{7920502D-930A-4B09-A4E3-CEC43E88FF94}" type="pres">
      <dgm:prSet presAssocID="{7EE5CAF6-649D-4007-81A8-F6AB62D2A4F3}" presName="node" presStyleLbl="node1" presStyleIdx="1" presStyleCnt="3" custScaleX="131690" custScaleY="79421" custRadScaleRad="101115" custRadScaleInc="-459">
        <dgm:presLayoutVars>
          <dgm:bulletEnabled val="1"/>
        </dgm:presLayoutVars>
      </dgm:prSet>
      <dgm:spPr/>
    </dgm:pt>
    <dgm:pt modelId="{27725597-EA6C-4827-9707-E9324E380A00}" type="pres">
      <dgm:prSet presAssocID="{20CCC0A8-F0CC-4B22-A640-8A4A73BE33D5}" presName="parTrans" presStyleLbl="bgSibTrans2D1" presStyleIdx="2" presStyleCnt="3" custAng="21287731" custLinFactNeighborX="601" custLinFactNeighborY="11212"/>
      <dgm:spPr/>
    </dgm:pt>
    <dgm:pt modelId="{EDFA8A89-C91D-4AF2-B9AB-B0223744DEB2}" type="pres">
      <dgm:prSet presAssocID="{536F6805-4EC2-4FF4-8CE4-446F450A2BFC}" presName="node" presStyleLbl="node1" presStyleIdx="2" presStyleCnt="3" custScaleX="103086" custScaleY="72856" custRadScaleRad="124225" custRadScaleInc="6463">
        <dgm:presLayoutVars>
          <dgm:bulletEnabled val="1"/>
        </dgm:presLayoutVars>
      </dgm:prSet>
      <dgm:spPr/>
    </dgm:pt>
  </dgm:ptLst>
  <dgm:cxnLst>
    <dgm:cxn modelId="{FB64E10B-0DDA-4778-B5D8-D856EFC2D2AC}" type="presOf" srcId="{B5E7A901-C078-4317-8C74-646A84F460C2}" destId="{85F7D2C9-9E90-4B14-8181-3AB96692B52D}" srcOrd="0" destOrd="0" presId="urn:microsoft.com/office/officeart/2005/8/layout/radial4"/>
    <dgm:cxn modelId="{4350DE36-DA5D-4C68-9E95-BC6E8BEE4E72}" srcId="{F02ABD4A-63B3-4A57-B189-97F95EFAC873}" destId="{7EE5CAF6-649D-4007-81A8-F6AB62D2A4F3}" srcOrd="1" destOrd="0" parTransId="{1BBE3650-2A74-4B3A-88A9-86CA67CAEDF2}" sibTransId="{D83AFFF5-025D-4E70-A41F-890EA7D5C4A6}"/>
    <dgm:cxn modelId="{098A1B3E-F612-45DB-9AFB-724221F68A6A}" srcId="{B5E7A901-C078-4317-8C74-646A84F460C2}" destId="{F02ABD4A-63B3-4A57-B189-97F95EFAC873}" srcOrd="0" destOrd="0" parTransId="{FBC7F7F6-58F3-4BE7-902F-12AF252AB204}" sibTransId="{7F30419F-8FC7-40C6-9F07-57A934D6604F}"/>
    <dgm:cxn modelId="{E78DDE5B-2433-4335-821E-A8C4A83F49C7}" type="presOf" srcId="{7EE5CAF6-649D-4007-81A8-F6AB62D2A4F3}" destId="{7920502D-930A-4B09-A4E3-CEC43E88FF94}" srcOrd="0" destOrd="0" presId="urn:microsoft.com/office/officeart/2005/8/layout/radial4"/>
    <dgm:cxn modelId="{2560BC60-3B70-4065-B974-EE81B14A4048}" type="presOf" srcId="{393E66E7-E418-4925-8426-0BBDF54B554C}" destId="{AD634BD7-C577-4F37-A054-F1F0E4CAE4FA}" srcOrd="0" destOrd="0" presId="urn:microsoft.com/office/officeart/2005/8/layout/radial4"/>
    <dgm:cxn modelId="{12BC0C66-CD43-4A23-BA96-68F4F3B418A6}" type="presOf" srcId="{1BBE3650-2A74-4B3A-88A9-86CA67CAEDF2}" destId="{921B5857-0965-4BFC-AFE9-89C8E8883BD6}" srcOrd="0" destOrd="0" presId="urn:microsoft.com/office/officeart/2005/8/layout/radial4"/>
    <dgm:cxn modelId="{3864819B-00A7-400B-85F6-98C70A3E1C55}" srcId="{F02ABD4A-63B3-4A57-B189-97F95EFAC873}" destId="{536F6805-4EC2-4FF4-8CE4-446F450A2BFC}" srcOrd="2" destOrd="0" parTransId="{20CCC0A8-F0CC-4B22-A640-8A4A73BE33D5}" sibTransId="{F4C0AB4E-903D-4A8A-A565-0AF105B83158}"/>
    <dgm:cxn modelId="{88CDACC0-2751-4130-9D9C-011BDFD6E89F}" srcId="{F02ABD4A-63B3-4A57-B189-97F95EFAC873}" destId="{393E66E7-E418-4925-8426-0BBDF54B554C}" srcOrd="0" destOrd="0" parTransId="{7B23F092-E860-4DA9-99A4-A62D1A0DEBC1}" sibTransId="{1B101B99-40FD-450B-8023-0B0EE762F5DF}"/>
    <dgm:cxn modelId="{72D395C8-C9A0-4F0A-9FD1-4B21332C47E6}" type="presOf" srcId="{536F6805-4EC2-4FF4-8CE4-446F450A2BFC}" destId="{EDFA8A89-C91D-4AF2-B9AB-B0223744DEB2}" srcOrd="0" destOrd="0" presId="urn:microsoft.com/office/officeart/2005/8/layout/radial4"/>
    <dgm:cxn modelId="{C713EACB-6C76-4903-8D6F-5B8490237295}" type="presOf" srcId="{20CCC0A8-F0CC-4B22-A640-8A4A73BE33D5}" destId="{27725597-EA6C-4827-9707-E9324E380A00}" srcOrd="0" destOrd="0" presId="urn:microsoft.com/office/officeart/2005/8/layout/radial4"/>
    <dgm:cxn modelId="{C54A8CDE-F010-4314-841E-275FFAFBD5D9}" type="presOf" srcId="{F02ABD4A-63B3-4A57-B189-97F95EFAC873}" destId="{79AD562D-EFF9-4CAB-9C91-78721A474C25}" srcOrd="0" destOrd="0" presId="urn:microsoft.com/office/officeart/2005/8/layout/radial4"/>
    <dgm:cxn modelId="{5D7E9FE3-0F26-4C56-96DC-975C4B19A8A2}" type="presOf" srcId="{7B23F092-E860-4DA9-99A4-A62D1A0DEBC1}" destId="{5D9EC32E-AD4E-498F-8AD0-A4DF127AFD1F}" srcOrd="0" destOrd="0" presId="urn:microsoft.com/office/officeart/2005/8/layout/radial4"/>
    <dgm:cxn modelId="{89562CBF-4172-488B-AB01-3815A5CF742B}" type="presParOf" srcId="{85F7D2C9-9E90-4B14-8181-3AB96692B52D}" destId="{79AD562D-EFF9-4CAB-9C91-78721A474C25}" srcOrd="0" destOrd="0" presId="urn:microsoft.com/office/officeart/2005/8/layout/radial4"/>
    <dgm:cxn modelId="{9AA65A82-A403-45CD-BC1A-C5A641AFA625}" type="presParOf" srcId="{85F7D2C9-9E90-4B14-8181-3AB96692B52D}" destId="{5D9EC32E-AD4E-498F-8AD0-A4DF127AFD1F}" srcOrd="1" destOrd="0" presId="urn:microsoft.com/office/officeart/2005/8/layout/radial4"/>
    <dgm:cxn modelId="{D11D4B3E-BB3F-487F-8684-B9520FE463FA}" type="presParOf" srcId="{85F7D2C9-9E90-4B14-8181-3AB96692B52D}" destId="{AD634BD7-C577-4F37-A054-F1F0E4CAE4FA}" srcOrd="2" destOrd="0" presId="urn:microsoft.com/office/officeart/2005/8/layout/radial4"/>
    <dgm:cxn modelId="{0E284516-3D47-4754-B909-D77430A8A669}" type="presParOf" srcId="{85F7D2C9-9E90-4B14-8181-3AB96692B52D}" destId="{921B5857-0965-4BFC-AFE9-89C8E8883BD6}" srcOrd="3" destOrd="0" presId="urn:microsoft.com/office/officeart/2005/8/layout/radial4"/>
    <dgm:cxn modelId="{1003DA0F-7916-4B3F-AE94-7A67877AE805}" type="presParOf" srcId="{85F7D2C9-9E90-4B14-8181-3AB96692B52D}" destId="{7920502D-930A-4B09-A4E3-CEC43E88FF94}" srcOrd="4" destOrd="0" presId="urn:microsoft.com/office/officeart/2005/8/layout/radial4"/>
    <dgm:cxn modelId="{9E35CCA7-8637-4299-A48A-AC6653FF5ADA}" type="presParOf" srcId="{85F7D2C9-9E90-4B14-8181-3AB96692B52D}" destId="{27725597-EA6C-4827-9707-E9324E380A00}" srcOrd="5" destOrd="0" presId="urn:microsoft.com/office/officeart/2005/8/layout/radial4"/>
    <dgm:cxn modelId="{FFD8B642-32AE-42F7-84B9-9E447F8E95DF}" type="presParOf" srcId="{85F7D2C9-9E90-4B14-8181-3AB96692B52D}" destId="{EDFA8A89-C91D-4AF2-B9AB-B0223744DEB2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E7A901-C078-4317-8C74-646A84F460C2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02ABD4A-63B3-4A57-B189-97F95EFAC873}">
      <dgm:prSet phldrT="[텍스트]" custT="1"/>
      <dgm:spPr>
        <a:solidFill>
          <a:schemeClr val="accent5"/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ko-KR" altLang="en-US" sz="3000" dirty="0"/>
            <a:t>녹는</a:t>
          </a:r>
          <a:endParaRPr lang="en-US" altLang="ko-KR" sz="3000" dirty="0"/>
        </a:p>
        <a:p>
          <a:pPr latinLnBrk="1">
            <a:lnSpc>
              <a:spcPct val="50000"/>
            </a:lnSpc>
          </a:pPr>
          <a:r>
            <a:rPr lang="ko-KR" altLang="en-US" sz="3000" dirty="0"/>
            <a:t>시간 단축</a:t>
          </a:r>
        </a:p>
      </dgm:t>
    </dgm:pt>
    <dgm:pt modelId="{FBC7F7F6-58F3-4BE7-902F-12AF252AB204}" type="parTrans" cxnId="{098A1B3E-F612-45DB-9AFB-724221F68A6A}">
      <dgm:prSet/>
      <dgm:spPr/>
      <dgm:t>
        <a:bodyPr/>
        <a:lstStyle/>
        <a:p>
          <a:pPr latinLnBrk="1"/>
          <a:endParaRPr lang="ko-KR" altLang="en-US"/>
        </a:p>
      </dgm:t>
    </dgm:pt>
    <dgm:pt modelId="{7F30419F-8FC7-40C6-9F07-57A934D6604F}" type="sibTrans" cxnId="{098A1B3E-F612-45DB-9AFB-724221F68A6A}">
      <dgm:prSet/>
      <dgm:spPr/>
      <dgm:t>
        <a:bodyPr/>
        <a:lstStyle/>
        <a:p>
          <a:pPr latinLnBrk="1"/>
          <a:endParaRPr lang="ko-KR" altLang="en-US"/>
        </a:p>
      </dgm:t>
    </dgm:pt>
    <dgm:pt modelId="{393E66E7-E418-4925-8426-0BBDF54B554C}">
      <dgm:prSet phldrT="[텍스트]" custT="1"/>
      <dgm:spPr>
        <a:solidFill>
          <a:schemeClr val="accent5"/>
        </a:solidFill>
      </dgm:spPr>
      <dgm:t>
        <a:bodyPr/>
        <a:lstStyle/>
        <a:p>
          <a:pPr latinLnBrk="1"/>
          <a:r>
            <a:rPr lang="ko-KR" altLang="en-US" sz="3600" dirty="0"/>
            <a:t>농도</a:t>
          </a:r>
        </a:p>
      </dgm:t>
    </dgm:pt>
    <dgm:pt modelId="{7B23F092-E860-4DA9-99A4-A62D1A0DEBC1}" type="parTrans" cxnId="{88CDACC0-2751-4130-9D9C-011BDFD6E89F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1B101B99-40FD-450B-8023-0B0EE762F5DF}" type="sibTrans" cxnId="{88CDACC0-2751-4130-9D9C-011BDFD6E89F}">
      <dgm:prSet/>
      <dgm:spPr/>
      <dgm:t>
        <a:bodyPr/>
        <a:lstStyle/>
        <a:p>
          <a:pPr latinLnBrk="1"/>
          <a:endParaRPr lang="ko-KR" altLang="en-US"/>
        </a:p>
      </dgm:t>
    </dgm:pt>
    <dgm:pt modelId="{7EE5CAF6-649D-4007-81A8-F6AB62D2A4F3}">
      <dgm:prSet phldrT="[텍스트]" custT="1"/>
      <dgm:spPr>
        <a:solidFill>
          <a:srgbClr val="4472C4"/>
        </a:solidFill>
      </dgm:spPr>
      <dgm:t>
        <a:bodyPr/>
        <a:lstStyle/>
        <a:p>
          <a:pPr latinLnBrk="1"/>
          <a:r>
            <a:rPr lang="ko-KR" altLang="en-US" sz="4000" dirty="0"/>
            <a:t>온도</a:t>
          </a:r>
        </a:p>
      </dgm:t>
    </dgm:pt>
    <dgm:pt modelId="{1BBE3650-2A74-4B3A-88A9-86CA67CAEDF2}" type="parTrans" cxnId="{4350DE36-DA5D-4C68-9E95-BC6E8BEE4E72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D83AFFF5-025D-4E70-A41F-890EA7D5C4A6}" type="sibTrans" cxnId="{4350DE36-DA5D-4C68-9E95-BC6E8BEE4E72}">
      <dgm:prSet/>
      <dgm:spPr/>
      <dgm:t>
        <a:bodyPr/>
        <a:lstStyle/>
        <a:p>
          <a:pPr latinLnBrk="1"/>
          <a:endParaRPr lang="ko-KR" altLang="en-US"/>
        </a:p>
      </dgm:t>
    </dgm:pt>
    <dgm:pt modelId="{536F6805-4EC2-4FF4-8CE4-446F450A2BFC}">
      <dgm:prSet phldrT="[텍스트]" custT="1"/>
      <dgm:spPr>
        <a:solidFill>
          <a:schemeClr val="accent5"/>
        </a:solidFill>
      </dgm:spPr>
      <dgm:t>
        <a:bodyPr/>
        <a:lstStyle/>
        <a:p>
          <a:pPr latinLnBrk="1"/>
          <a:r>
            <a:rPr lang="ko-KR" altLang="en-US" sz="3600" dirty="0"/>
            <a:t>용매</a:t>
          </a:r>
        </a:p>
      </dgm:t>
    </dgm:pt>
    <dgm:pt modelId="{20CCC0A8-F0CC-4B22-A640-8A4A73BE33D5}" type="parTrans" cxnId="{3864819B-00A7-400B-85F6-98C70A3E1C5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F4C0AB4E-903D-4A8A-A565-0AF105B83158}" type="sibTrans" cxnId="{3864819B-00A7-400B-85F6-98C70A3E1C55}">
      <dgm:prSet/>
      <dgm:spPr/>
      <dgm:t>
        <a:bodyPr/>
        <a:lstStyle/>
        <a:p>
          <a:pPr latinLnBrk="1"/>
          <a:endParaRPr lang="ko-KR" altLang="en-US"/>
        </a:p>
      </dgm:t>
    </dgm:pt>
    <dgm:pt modelId="{85F7D2C9-9E90-4B14-8181-3AB96692B52D}" type="pres">
      <dgm:prSet presAssocID="{B5E7A901-C078-4317-8C74-646A84F460C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AD562D-EFF9-4CAB-9C91-78721A474C25}" type="pres">
      <dgm:prSet presAssocID="{F02ABD4A-63B3-4A57-B189-97F95EFAC873}" presName="centerShape" presStyleLbl="node0" presStyleIdx="0" presStyleCnt="1" custScaleX="138141" custScaleY="91912"/>
      <dgm:spPr/>
    </dgm:pt>
    <dgm:pt modelId="{5D9EC32E-AD4E-498F-8AD0-A4DF127AFD1F}" type="pres">
      <dgm:prSet presAssocID="{7B23F092-E860-4DA9-99A4-A62D1A0DEBC1}" presName="parTrans" presStyleLbl="bgSibTrans2D1" presStyleIdx="0" presStyleCnt="3" custLinFactNeighborX="4012" custLinFactNeighborY="7772"/>
      <dgm:spPr/>
    </dgm:pt>
    <dgm:pt modelId="{AD634BD7-C577-4F37-A054-F1F0E4CAE4FA}" type="pres">
      <dgm:prSet presAssocID="{393E66E7-E418-4925-8426-0BBDF54B554C}" presName="node" presStyleLbl="node1" presStyleIdx="0" presStyleCnt="3" custScaleX="102996" custScaleY="72795" custRadScaleRad="125914" custRadScaleInc="-7234">
        <dgm:presLayoutVars>
          <dgm:bulletEnabled val="1"/>
        </dgm:presLayoutVars>
      </dgm:prSet>
      <dgm:spPr/>
    </dgm:pt>
    <dgm:pt modelId="{921B5857-0965-4BFC-AFE9-89C8E8883BD6}" type="pres">
      <dgm:prSet presAssocID="{1BBE3650-2A74-4B3A-88A9-86CA67CAEDF2}" presName="parTrans" presStyleLbl="bgSibTrans2D1" presStyleIdx="1" presStyleCnt="3" custScaleX="76229" custScaleY="301923" custLinFactNeighborX="3216" custLinFactNeighborY="49084"/>
      <dgm:spPr/>
    </dgm:pt>
    <dgm:pt modelId="{7920502D-930A-4B09-A4E3-CEC43E88FF94}" type="pres">
      <dgm:prSet presAssocID="{7EE5CAF6-649D-4007-81A8-F6AB62D2A4F3}" presName="node" presStyleLbl="node1" presStyleIdx="1" presStyleCnt="3" custScaleX="131690" custScaleY="79421" custRadScaleRad="101115" custRadScaleInc="-459">
        <dgm:presLayoutVars>
          <dgm:bulletEnabled val="1"/>
        </dgm:presLayoutVars>
      </dgm:prSet>
      <dgm:spPr/>
    </dgm:pt>
    <dgm:pt modelId="{27725597-EA6C-4827-9707-E9324E380A00}" type="pres">
      <dgm:prSet presAssocID="{20CCC0A8-F0CC-4B22-A640-8A4A73BE33D5}" presName="parTrans" presStyleLbl="bgSibTrans2D1" presStyleIdx="2" presStyleCnt="3" custAng="21287731" custLinFactNeighborX="601" custLinFactNeighborY="11212"/>
      <dgm:spPr/>
    </dgm:pt>
    <dgm:pt modelId="{EDFA8A89-C91D-4AF2-B9AB-B0223744DEB2}" type="pres">
      <dgm:prSet presAssocID="{536F6805-4EC2-4FF4-8CE4-446F450A2BFC}" presName="node" presStyleLbl="node1" presStyleIdx="2" presStyleCnt="3" custScaleX="103086" custScaleY="72856" custRadScaleRad="124225" custRadScaleInc="6463">
        <dgm:presLayoutVars>
          <dgm:bulletEnabled val="1"/>
        </dgm:presLayoutVars>
      </dgm:prSet>
      <dgm:spPr/>
    </dgm:pt>
  </dgm:ptLst>
  <dgm:cxnLst>
    <dgm:cxn modelId="{FB64E10B-0DDA-4778-B5D8-D856EFC2D2AC}" type="presOf" srcId="{B5E7A901-C078-4317-8C74-646A84F460C2}" destId="{85F7D2C9-9E90-4B14-8181-3AB96692B52D}" srcOrd="0" destOrd="0" presId="urn:microsoft.com/office/officeart/2005/8/layout/radial4"/>
    <dgm:cxn modelId="{4350DE36-DA5D-4C68-9E95-BC6E8BEE4E72}" srcId="{F02ABD4A-63B3-4A57-B189-97F95EFAC873}" destId="{7EE5CAF6-649D-4007-81A8-F6AB62D2A4F3}" srcOrd="1" destOrd="0" parTransId="{1BBE3650-2A74-4B3A-88A9-86CA67CAEDF2}" sibTransId="{D83AFFF5-025D-4E70-A41F-890EA7D5C4A6}"/>
    <dgm:cxn modelId="{098A1B3E-F612-45DB-9AFB-724221F68A6A}" srcId="{B5E7A901-C078-4317-8C74-646A84F460C2}" destId="{F02ABD4A-63B3-4A57-B189-97F95EFAC873}" srcOrd="0" destOrd="0" parTransId="{FBC7F7F6-58F3-4BE7-902F-12AF252AB204}" sibTransId="{7F30419F-8FC7-40C6-9F07-57A934D6604F}"/>
    <dgm:cxn modelId="{E78DDE5B-2433-4335-821E-A8C4A83F49C7}" type="presOf" srcId="{7EE5CAF6-649D-4007-81A8-F6AB62D2A4F3}" destId="{7920502D-930A-4B09-A4E3-CEC43E88FF94}" srcOrd="0" destOrd="0" presId="urn:microsoft.com/office/officeart/2005/8/layout/radial4"/>
    <dgm:cxn modelId="{2560BC60-3B70-4065-B974-EE81B14A4048}" type="presOf" srcId="{393E66E7-E418-4925-8426-0BBDF54B554C}" destId="{AD634BD7-C577-4F37-A054-F1F0E4CAE4FA}" srcOrd="0" destOrd="0" presId="urn:microsoft.com/office/officeart/2005/8/layout/radial4"/>
    <dgm:cxn modelId="{12BC0C66-CD43-4A23-BA96-68F4F3B418A6}" type="presOf" srcId="{1BBE3650-2A74-4B3A-88A9-86CA67CAEDF2}" destId="{921B5857-0965-4BFC-AFE9-89C8E8883BD6}" srcOrd="0" destOrd="0" presId="urn:microsoft.com/office/officeart/2005/8/layout/radial4"/>
    <dgm:cxn modelId="{3864819B-00A7-400B-85F6-98C70A3E1C55}" srcId="{F02ABD4A-63B3-4A57-B189-97F95EFAC873}" destId="{536F6805-4EC2-4FF4-8CE4-446F450A2BFC}" srcOrd="2" destOrd="0" parTransId="{20CCC0A8-F0CC-4B22-A640-8A4A73BE33D5}" sibTransId="{F4C0AB4E-903D-4A8A-A565-0AF105B83158}"/>
    <dgm:cxn modelId="{88CDACC0-2751-4130-9D9C-011BDFD6E89F}" srcId="{F02ABD4A-63B3-4A57-B189-97F95EFAC873}" destId="{393E66E7-E418-4925-8426-0BBDF54B554C}" srcOrd="0" destOrd="0" parTransId="{7B23F092-E860-4DA9-99A4-A62D1A0DEBC1}" sibTransId="{1B101B99-40FD-450B-8023-0B0EE762F5DF}"/>
    <dgm:cxn modelId="{72D395C8-C9A0-4F0A-9FD1-4B21332C47E6}" type="presOf" srcId="{536F6805-4EC2-4FF4-8CE4-446F450A2BFC}" destId="{EDFA8A89-C91D-4AF2-B9AB-B0223744DEB2}" srcOrd="0" destOrd="0" presId="urn:microsoft.com/office/officeart/2005/8/layout/radial4"/>
    <dgm:cxn modelId="{C713EACB-6C76-4903-8D6F-5B8490237295}" type="presOf" srcId="{20CCC0A8-F0CC-4B22-A640-8A4A73BE33D5}" destId="{27725597-EA6C-4827-9707-E9324E380A00}" srcOrd="0" destOrd="0" presId="urn:microsoft.com/office/officeart/2005/8/layout/radial4"/>
    <dgm:cxn modelId="{C54A8CDE-F010-4314-841E-275FFAFBD5D9}" type="presOf" srcId="{F02ABD4A-63B3-4A57-B189-97F95EFAC873}" destId="{79AD562D-EFF9-4CAB-9C91-78721A474C25}" srcOrd="0" destOrd="0" presId="urn:microsoft.com/office/officeart/2005/8/layout/radial4"/>
    <dgm:cxn modelId="{5D7E9FE3-0F26-4C56-96DC-975C4B19A8A2}" type="presOf" srcId="{7B23F092-E860-4DA9-99A4-A62D1A0DEBC1}" destId="{5D9EC32E-AD4E-498F-8AD0-A4DF127AFD1F}" srcOrd="0" destOrd="0" presId="urn:microsoft.com/office/officeart/2005/8/layout/radial4"/>
    <dgm:cxn modelId="{89562CBF-4172-488B-AB01-3815A5CF742B}" type="presParOf" srcId="{85F7D2C9-9E90-4B14-8181-3AB96692B52D}" destId="{79AD562D-EFF9-4CAB-9C91-78721A474C25}" srcOrd="0" destOrd="0" presId="urn:microsoft.com/office/officeart/2005/8/layout/radial4"/>
    <dgm:cxn modelId="{9AA65A82-A403-45CD-BC1A-C5A641AFA625}" type="presParOf" srcId="{85F7D2C9-9E90-4B14-8181-3AB96692B52D}" destId="{5D9EC32E-AD4E-498F-8AD0-A4DF127AFD1F}" srcOrd="1" destOrd="0" presId="urn:microsoft.com/office/officeart/2005/8/layout/radial4"/>
    <dgm:cxn modelId="{D11D4B3E-BB3F-487F-8684-B9520FE463FA}" type="presParOf" srcId="{85F7D2C9-9E90-4B14-8181-3AB96692B52D}" destId="{AD634BD7-C577-4F37-A054-F1F0E4CAE4FA}" srcOrd="2" destOrd="0" presId="urn:microsoft.com/office/officeart/2005/8/layout/radial4"/>
    <dgm:cxn modelId="{0E284516-3D47-4754-B909-D77430A8A669}" type="presParOf" srcId="{85F7D2C9-9E90-4B14-8181-3AB96692B52D}" destId="{921B5857-0965-4BFC-AFE9-89C8E8883BD6}" srcOrd="3" destOrd="0" presId="urn:microsoft.com/office/officeart/2005/8/layout/radial4"/>
    <dgm:cxn modelId="{1003DA0F-7916-4B3F-AE94-7A67877AE805}" type="presParOf" srcId="{85F7D2C9-9E90-4B14-8181-3AB96692B52D}" destId="{7920502D-930A-4B09-A4E3-CEC43E88FF94}" srcOrd="4" destOrd="0" presId="urn:microsoft.com/office/officeart/2005/8/layout/radial4"/>
    <dgm:cxn modelId="{9E35CCA7-8637-4299-A48A-AC6653FF5ADA}" type="presParOf" srcId="{85F7D2C9-9E90-4B14-8181-3AB96692B52D}" destId="{27725597-EA6C-4827-9707-E9324E380A00}" srcOrd="5" destOrd="0" presId="urn:microsoft.com/office/officeart/2005/8/layout/radial4"/>
    <dgm:cxn modelId="{FFD8B642-32AE-42F7-84B9-9E447F8E95DF}" type="presParOf" srcId="{85F7D2C9-9E90-4B14-8181-3AB96692B52D}" destId="{EDFA8A89-C91D-4AF2-B9AB-B0223744DEB2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E7A901-C078-4317-8C74-646A84F460C2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02ABD4A-63B3-4A57-B189-97F95EFAC873}">
      <dgm:prSet phldrT="[텍스트]" custT="1"/>
      <dgm:spPr>
        <a:solidFill>
          <a:schemeClr val="accent5"/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ko-KR" altLang="en-US" sz="3000" dirty="0"/>
            <a:t>녹는</a:t>
          </a:r>
          <a:endParaRPr lang="en-US" altLang="ko-KR" sz="3000" dirty="0"/>
        </a:p>
        <a:p>
          <a:pPr latinLnBrk="1">
            <a:lnSpc>
              <a:spcPct val="50000"/>
            </a:lnSpc>
          </a:pPr>
          <a:r>
            <a:rPr lang="ko-KR" altLang="en-US" sz="3000" dirty="0"/>
            <a:t>시간 단축</a:t>
          </a:r>
        </a:p>
      </dgm:t>
    </dgm:pt>
    <dgm:pt modelId="{FBC7F7F6-58F3-4BE7-902F-12AF252AB204}" type="parTrans" cxnId="{098A1B3E-F612-45DB-9AFB-724221F68A6A}">
      <dgm:prSet/>
      <dgm:spPr/>
      <dgm:t>
        <a:bodyPr/>
        <a:lstStyle/>
        <a:p>
          <a:pPr latinLnBrk="1"/>
          <a:endParaRPr lang="ko-KR" altLang="en-US"/>
        </a:p>
      </dgm:t>
    </dgm:pt>
    <dgm:pt modelId="{7F30419F-8FC7-40C6-9F07-57A934D6604F}" type="sibTrans" cxnId="{098A1B3E-F612-45DB-9AFB-724221F68A6A}">
      <dgm:prSet/>
      <dgm:spPr/>
      <dgm:t>
        <a:bodyPr/>
        <a:lstStyle/>
        <a:p>
          <a:pPr latinLnBrk="1"/>
          <a:endParaRPr lang="ko-KR" altLang="en-US"/>
        </a:p>
      </dgm:t>
    </dgm:pt>
    <dgm:pt modelId="{393E66E7-E418-4925-8426-0BBDF54B554C}">
      <dgm:prSet phldrT="[텍스트]" custT="1"/>
      <dgm:spPr>
        <a:solidFill>
          <a:schemeClr val="accent5"/>
        </a:solidFill>
      </dgm:spPr>
      <dgm:t>
        <a:bodyPr/>
        <a:lstStyle/>
        <a:p>
          <a:pPr latinLnBrk="1"/>
          <a:r>
            <a:rPr lang="ko-KR" altLang="en-US" sz="3600" dirty="0"/>
            <a:t>농도</a:t>
          </a:r>
        </a:p>
      </dgm:t>
    </dgm:pt>
    <dgm:pt modelId="{7B23F092-E860-4DA9-99A4-A62D1A0DEBC1}" type="parTrans" cxnId="{88CDACC0-2751-4130-9D9C-011BDFD6E89F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1B101B99-40FD-450B-8023-0B0EE762F5DF}" type="sibTrans" cxnId="{88CDACC0-2751-4130-9D9C-011BDFD6E89F}">
      <dgm:prSet/>
      <dgm:spPr/>
      <dgm:t>
        <a:bodyPr/>
        <a:lstStyle/>
        <a:p>
          <a:pPr latinLnBrk="1"/>
          <a:endParaRPr lang="ko-KR" altLang="en-US"/>
        </a:p>
      </dgm:t>
    </dgm:pt>
    <dgm:pt modelId="{536F6805-4EC2-4FF4-8CE4-446F450A2BFC}">
      <dgm:prSet phldrT="[텍스트]" custT="1"/>
      <dgm:spPr>
        <a:solidFill>
          <a:schemeClr val="accent5"/>
        </a:solidFill>
      </dgm:spPr>
      <dgm:t>
        <a:bodyPr/>
        <a:lstStyle/>
        <a:p>
          <a:pPr latinLnBrk="1"/>
          <a:r>
            <a:rPr lang="ko-KR" altLang="en-US" sz="3600" dirty="0"/>
            <a:t>용매</a:t>
          </a:r>
        </a:p>
      </dgm:t>
    </dgm:pt>
    <dgm:pt modelId="{20CCC0A8-F0CC-4B22-A640-8A4A73BE33D5}" type="parTrans" cxnId="{3864819B-00A7-400B-85F6-98C70A3E1C5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F4C0AB4E-903D-4A8A-A565-0AF105B83158}" type="sibTrans" cxnId="{3864819B-00A7-400B-85F6-98C70A3E1C55}">
      <dgm:prSet/>
      <dgm:spPr/>
      <dgm:t>
        <a:bodyPr/>
        <a:lstStyle/>
        <a:p>
          <a:pPr latinLnBrk="1"/>
          <a:endParaRPr lang="ko-KR" altLang="en-US"/>
        </a:p>
      </dgm:t>
    </dgm:pt>
    <dgm:pt modelId="{7EE5CAF6-649D-4007-81A8-F6AB62D2A4F3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4000" dirty="0"/>
            <a:t>온도</a:t>
          </a:r>
        </a:p>
      </dgm:t>
    </dgm:pt>
    <dgm:pt modelId="{D83AFFF5-025D-4E70-A41F-890EA7D5C4A6}" type="sibTrans" cxnId="{4350DE36-DA5D-4C68-9E95-BC6E8BEE4E72}">
      <dgm:prSet/>
      <dgm:spPr/>
      <dgm:t>
        <a:bodyPr/>
        <a:lstStyle/>
        <a:p>
          <a:pPr latinLnBrk="1"/>
          <a:endParaRPr lang="ko-KR" altLang="en-US"/>
        </a:p>
      </dgm:t>
    </dgm:pt>
    <dgm:pt modelId="{1BBE3650-2A74-4B3A-88A9-86CA67CAEDF2}" type="parTrans" cxnId="{4350DE36-DA5D-4C68-9E95-BC6E8BEE4E72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85F7D2C9-9E90-4B14-8181-3AB96692B52D}" type="pres">
      <dgm:prSet presAssocID="{B5E7A901-C078-4317-8C74-646A84F460C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AD562D-EFF9-4CAB-9C91-78721A474C25}" type="pres">
      <dgm:prSet presAssocID="{F02ABD4A-63B3-4A57-B189-97F95EFAC873}" presName="centerShape" presStyleLbl="node0" presStyleIdx="0" presStyleCnt="1" custScaleX="138141" custScaleY="91912"/>
      <dgm:spPr/>
    </dgm:pt>
    <dgm:pt modelId="{5D9EC32E-AD4E-498F-8AD0-A4DF127AFD1F}" type="pres">
      <dgm:prSet presAssocID="{7B23F092-E860-4DA9-99A4-A62D1A0DEBC1}" presName="parTrans" presStyleLbl="bgSibTrans2D1" presStyleIdx="0" presStyleCnt="3" custLinFactNeighborX="4012" custLinFactNeighborY="7772"/>
      <dgm:spPr/>
    </dgm:pt>
    <dgm:pt modelId="{AD634BD7-C577-4F37-A054-F1F0E4CAE4FA}" type="pres">
      <dgm:prSet presAssocID="{393E66E7-E418-4925-8426-0BBDF54B554C}" presName="node" presStyleLbl="node1" presStyleIdx="0" presStyleCnt="3" custScaleX="102996" custScaleY="72795" custRadScaleRad="125914" custRadScaleInc="-7234">
        <dgm:presLayoutVars>
          <dgm:bulletEnabled val="1"/>
        </dgm:presLayoutVars>
      </dgm:prSet>
      <dgm:spPr/>
    </dgm:pt>
    <dgm:pt modelId="{921B5857-0965-4BFC-AFE9-89C8E8883BD6}" type="pres">
      <dgm:prSet presAssocID="{1BBE3650-2A74-4B3A-88A9-86CA67CAEDF2}" presName="parTrans" presStyleLbl="bgSibTrans2D1" presStyleIdx="1" presStyleCnt="3" custScaleX="10467" custScaleY="69403" custLinFactNeighborX="3216" custLinFactNeighborY="49084"/>
      <dgm:spPr/>
    </dgm:pt>
    <dgm:pt modelId="{7920502D-930A-4B09-A4E3-CEC43E88FF94}" type="pres">
      <dgm:prSet presAssocID="{7EE5CAF6-649D-4007-81A8-F6AB62D2A4F3}" presName="node" presStyleLbl="node1" presStyleIdx="1" presStyleCnt="3" custScaleX="131690" custScaleY="79421" custRadScaleRad="101115" custRadScaleInc="-459">
        <dgm:presLayoutVars>
          <dgm:bulletEnabled val="1"/>
        </dgm:presLayoutVars>
      </dgm:prSet>
      <dgm:spPr/>
    </dgm:pt>
    <dgm:pt modelId="{27725597-EA6C-4827-9707-E9324E380A00}" type="pres">
      <dgm:prSet presAssocID="{20CCC0A8-F0CC-4B22-A640-8A4A73BE33D5}" presName="parTrans" presStyleLbl="bgSibTrans2D1" presStyleIdx="2" presStyleCnt="3" custAng="21287731" custLinFactNeighborX="601" custLinFactNeighborY="11212"/>
      <dgm:spPr/>
    </dgm:pt>
    <dgm:pt modelId="{EDFA8A89-C91D-4AF2-B9AB-B0223744DEB2}" type="pres">
      <dgm:prSet presAssocID="{536F6805-4EC2-4FF4-8CE4-446F450A2BFC}" presName="node" presStyleLbl="node1" presStyleIdx="2" presStyleCnt="3" custScaleX="103086" custScaleY="72856" custRadScaleRad="124225" custRadScaleInc="6463">
        <dgm:presLayoutVars>
          <dgm:bulletEnabled val="1"/>
        </dgm:presLayoutVars>
      </dgm:prSet>
      <dgm:spPr/>
    </dgm:pt>
  </dgm:ptLst>
  <dgm:cxnLst>
    <dgm:cxn modelId="{FB64E10B-0DDA-4778-B5D8-D856EFC2D2AC}" type="presOf" srcId="{B5E7A901-C078-4317-8C74-646A84F460C2}" destId="{85F7D2C9-9E90-4B14-8181-3AB96692B52D}" srcOrd="0" destOrd="0" presId="urn:microsoft.com/office/officeart/2005/8/layout/radial4"/>
    <dgm:cxn modelId="{4350DE36-DA5D-4C68-9E95-BC6E8BEE4E72}" srcId="{F02ABD4A-63B3-4A57-B189-97F95EFAC873}" destId="{7EE5CAF6-649D-4007-81A8-F6AB62D2A4F3}" srcOrd="1" destOrd="0" parTransId="{1BBE3650-2A74-4B3A-88A9-86CA67CAEDF2}" sibTransId="{D83AFFF5-025D-4E70-A41F-890EA7D5C4A6}"/>
    <dgm:cxn modelId="{098A1B3E-F612-45DB-9AFB-724221F68A6A}" srcId="{B5E7A901-C078-4317-8C74-646A84F460C2}" destId="{F02ABD4A-63B3-4A57-B189-97F95EFAC873}" srcOrd="0" destOrd="0" parTransId="{FBC7F7F6-58F3-4BE7-902F-12AF252AB204}" sibTransId="{7F30419F-8FC7-40C6-9F07-57A934D6604F}"/>
    <dgm:cxn modelId="{E78DDE5B-2433-4335-821E-A8C4A83F49C7}" type="presOf" srcId="{7EE5CAF6-649D-4007-81A8-F6AB62D2A4F3}" destId="{7920502D-930A-4B09-A4E3-CEC43E88FF94}" srcOrd="0" destOrd="0" presId="urn:microsoft.com/office/officeart/2005/8/layout/radial4"/>
    <dgm:cxn modelId="{2560BC60-3B70-4065-B974-EE81B14A4048}" type="presOf" srcId="{393E66E7-E418-4925-8426-0BBDF54B554C}" destId="{AD634BD7-C577-4F37-A054-F1F0E4CAE4FA}" srcOrd="0" destOrd="0" presId="urn:microsoft.com/office/officeart/2005/8/layout/radial4"/>
    <dgm:cxn modelId="{12BC0C66-CD43-4A23-BA96-68F4F3B418A6}" type="presOf" srcId="{1BBE3650-2A74-4B3A-88A9-86CA67CAEDF2}" destId="{921B5857-0965-4BFC-AFE9-89C8E8883BD6}" srcOrd="0" destOrd="0" presId="urn:microsoft.com/office/officeart/2005/8/layout/radial4"/>
    <dgm:cxn modelId="{3864819B-00A7-400B-85F6-98C70A3E1C55}" srcId="{F02ABD4A-63B3-4A57-B189-97F95EFAC873}" destId="{536F6805-4EC2-4FF4-8CE4-446F450A2BFC}" srcOrd="2" destOrd="0" parTransId="{20CCC0A8-F0CC-4B22-A640-8A4A73BE33D5}" sibTransId="{F4C0AB4E-903D-4A8A-A565-0AF105B83158}"/>
    <dgm:cxn modelId="{88CDACC0-2751-4130-9D9C-011BDFD6E89F}" srcId="{F02ABD4A-63B3-4A57-B189-97F95EFAC873}" destId="{393E66E7-E418-4925-8426-0BBDF54B554C}" srcOrd="0" destOrd="0" parTransId="{7B23F092-E860-4DA9-99A4-A62D1A0DEBC1}" sibTransId="{1B101B99-40FD-450B-8023-0B0EE762F5DF}"/>
    <dgm:cxn modelId="{72D395C8-C9A0-4F0A-9FD1-4B21332C47E6}" type="presOf" srcId="{536F6805-4EC2-4FF4-8CE4-446F450A2BFC}" destId="{EDFA8A89-C91D-4AF2-B9AB-B0223744DEB2}" srcOrd="0" destOrd="0" presId="urn:microsoft.com/office/officeart/2005/8/layout/radial4"/>
    <dgm:cxn modelId="{C713EACB-6C76-4903-8D6F-5B8490237295}" type="presOf" srcId="{20CCC0A8-F0CC-4B22-A640-8A4A73BE33D5}" destId="{27725597-EA6C-4827-9707-E9324E380A00}" srcOrd="0" destOrd="0" presId="urn:microsoft.com/office/officeart/2005/8/layout/radial4"/>
    <dgm:cxn modelId="{C54A8CDE-F010-4314-841E-275FFAFBD5D9}" type="presOf" srcId="{F02ABD4A-63B3-4A57-B189-97F95EFAC873}" destId="{79AD562D-EFF9-4CAB-9C91-78721A474C25}" srcOrd="0" destOrd="0" presId="urn:microsoft.com/office/officeart/2005/8/layout/radial4"/>
    <dgm:cxn modelId="{5D7E9FE3-0F26-4C56-96DC-975C4B19A8A2}" type="presOf" srcId="{7B23F092-E860-4DA9-99A4-A62D1A0DEBC1}" destId="{5D9EC32E-AD4E-498F-8AD0-A4DF127AFD1F}" srcOrd="0" destOrd="0" presId="urn:microsoft.com/office/officeart/2005/8/layout/radial4"/>
    <dgm:cxn modelId="{89562CBF-4172-488B-AB01-3815A5CF742B}" type="presParOf" srcId="{85F7D2C9-9E90-4B14-8181-3AB96692B52D}" destId="{79AD562D-EFF9-4CAB-9C91-78721A474C25}" srcOrd="0" destOrd="0" presId="urn:microsoft.com/office/officeart/2005/8/layout/radial4"/>
    <dgm:cxn modelId="{9AA65A82-A403-45CD-BC1A-C5A641AFA625}" type="presParOf" srcId="{85F7D2C9-9E90-4B14-8181-3AB96692B52D}" destId="{5D9EC32E-AD4E-498F-8AD0-A4DF127AFD1F}" srcOrd="1" destOrd="0" presId="urn:microsoft.com/office/officeart/2005/8/layout/radial4"/>
    <dgm:cxn modelId="{D11D4B3E-BB3F-487F-8684-B9520FE463FA}" type="presParOf" srcId="{85F7D2C9-9E90-4B14-8181-3AB96692B52D}" destId="{AD634BD7-C577-4F37-A054-F1F0E4CAE4FA}" srcOrd="2" destOrd="0" presId="urn:microsoft.com/office/officeart/2005/8/layout/radial4"/>
    <dgm:cxn modelId="{0E284516-3D47-4754-B909-D77430A8A669}" type="presParOf" srcId="{85F7D2C9-9E90-4B14-8181-3AB96692B52D}" destId="{921B5857-0965-4BFC-AFE9-89C8E8883BD6}" srcOrd="3" destOrd="0" presId="urn:microsoft.com/office/officeart/2005/8/layout/radial4"/>
    <dgm:cxn modelId="{1003DA0F-7916-4B3F-AE94-7A67877AE805}" type="presParOf" srcId="{85F7D2C9-9E90-4B14-8181-3AB96692B52D}" destId="{7920502D-930A-4B09-A4E3-CEC43E88FF94}" srcOrd="4" destOrd="0" presId="urn:microsoft.com/office/officeart/2005/8/layout/radial4"/>
    <dgm:cxn modelId="{9E35CCA7-8637-4299-A48A-AC6653FF5ADA}" type="presParOf" srcId="{85F7D2C9-9E90-4B14-8181-3AB96692B52D}" destId="{27725597-EA6C-4827-9707-E9324E380A00}" srcOrd="5" destOrd="0" presId="urn:microsoft.com/office/officeart/2005/8/layout/radial4"/>
    <dgm:cxn modelId="{FFD8B642-32AE-42F7-84B9-9E447F8E95DF}" type="presParOf" srcId="{85F7D2C9-9E90-4B14-8181-3AB96692B52D}" destId="{EDFA8A89-C91D-4AF2-B9AB-B0223744DEB2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E7A901-C078-4317-8C74-646A84F460C2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02ABD4A-63B3-4A57-B189-97F95EFAC873}">
      <dgm:prSet phldrT="[텍스트]" custT="1"/>
      <dgm:spPr>
        <a:solidFill>
          <a:schemeClr val="accent5"/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ko-KR" altLang="en-US" sz="3000" dirty="0"/>
            <a:t>녹는</a:t>
          </a:r>
          <a:endParaRPr lang="en-US" altLang="ko-KR" sz="3000" dirty="0"/>
        </a:p>
        <a:p>
          <a:pPr latinLnBrk="1">
            <a:lnSpc>
              <a:spcPct val="50000"/>
            </a:lnSpc>
          </a:pPr>
          <a:r>
            <a:rPr lang="ko-KR" altLang="en-US" sz="3000" dirty="0"/>
            <a:t>시간 단축</a:t>
          </a:r>
        </a:p>
      </dgm:t>
    </dgm:pt>
    <dgm:pt modelId="{FBC7F7F6-58F3-4BE7-902F-12AF252AB204}" type="parTrans" cxnId="{098A1B3E-F612-45DB-9AFB-724221F68A6A}">
      <dgm:prSet/>
      <dgm:spPr/>
      <dgm:t>
        <a:bodyPr/>
        <a:lstStyle/>
        <a:p>
          <a:pPr latinLnBrk="1"/>
          <a:endParaRPr lang="ko-KR" altLang="en-US"/>
        </a:p>
      </dgm:t>
    </dgm:pt>
    <dgm:pt modelId="{7F30419F-8FC7-40C6-9F07-57A934D6604F}" type="sibTrans" cxnId="{098A1B3E-F612-45DB-9AFB-724221F68A6A}">
      <dgm:prSet/>
      <dgm:spPr/>
      <dgm:t>
        <a:bodyPr/>
        <a:lstStyle/>
        <a:p>
          <a:pPr latinLnBrk="1"/>
          <a:endParaRPr lang="ko-KR" altLang="en-US"/>
        </a:p>
      </dgm:t>
    </dgm:pt>
    <dgm:pt modelId="{393E66E7-E418-4925-8426-0BBDF54B554C}">
      <dgm:prSet phldrT="[텍스트]" custT="1"/>
      <dgm:spPr>
        <a:solidFill>
          <a:schemeClr val="accent5"/>
        </a:solidFill>
      </dgm:spPr>
      <dgm:t>
        <a:bodyPr/>
        <a:lstStyle/>
        <a:p>
          <a:pPr latinLnBrk="1"/>
          <a:r>
            <a:rPr lang="ko-KR" altLang="en-US" sz="3600" dirty="0"/>
            <a:t>농도</a:t>
          </a:r>
        </a:p>
      </dgm:t>
    </dgm:pt>
    <dgm:pt modelId="{7B23F092-E860-4DA9-99A4-A62D1A0DEBC1}" type="parTrans" cxnId="{88CDACC0-2751-4130-9D9C-011BDFD6E89F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1B101B99-40FD-450B-8023-0B0EE762F5DF}" type="sibTrans" cxnId="{88CDACC0-2751-4130-9D9C-011BDFD6E89F}">
      <dgm:prSet/>
      <dgm:spPr/>
      <dgm:t>
        <a:bodyPr/>
        <a:lstStyle/>
        <a:p>
          <a:pPr latinLnBrk="1"/>
          <a:endParaRPr lang="ko-KR" altLang="en-US"/>
        </a:p>
      </dgm:t>
    </dgm:pt>
    <dgm:pt modelId="{7EE5CAF6-649D-4007-81A8-F6AB62D2A4F3}">
      <dgm:prSet phldrT="[텍스트]" custT="1"/>
      <dgm:spPr>
        <a:solidFill>
          <a:srgbClr val="4472C4"/>
        </a:solidFill>
      </dgm:spPr>
      <dgm:t>
        <a:bodyPr/>
        <a:lstStyle/>
        <a:p>
          <a:pPr latinLnBrk="1"/>
          <a:r>
            <a:rPr lang="ko-KR" altLang="en-US" sz="4000" dirty="0"/>
            <a:t>온도</a:t>
          </a:r>
        </a:p>
      </dgm:t>
    </dgm:pt>
    <dgm:pt modelId="{1BBE3650-2A74-4B3A-88A9-86CA67CAEDF2}" type="parTrans" cxnId="{4350DE36-DA5D-4C68-9E95-BC6E8BEE4E72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D83AFFF5-025D-4E70-A41F-890EA7D5C4A6}" type="sibTrans" cxnId="{4350DE36-DA5D-4C68-9E95-BC6E8BEE4E72}">
      <dgm:prSet/>
      <dgm:spPr/>
      <dgm:t>
        <a:bodyPr/>
        <a:lstStyle/>
        <a:p>
          <a:pPr latinLnBrk="1"/>
          <a:endParaRPr lang="ko-KR" altLang="en-US"/>
        </a:p>
      </dgm:t>
    </dgm:pt>
    <dgm:pt modelId="{536F6805-4EC2-4FF4-8CE4-446F450A2BFC}">
      <dgm:prSet phldrT="[텍스트]" custT="1"/>
      <dgm:spPr>
        <a:solidFill>
          <a:schemeClr val="accent5"/>
        </a:solidFill>
      </dgm:spPr>
      <dgm:t>
        <a:bodyPr/>
        <a:lstStyle/>
        <a:p>
          <a:pPr latinLnBrk="1"/>
          <a:r>
            <a:rPr lang="ko-KR" altLang="en-US" sz="3600" dirty="0"/>
            <a:t>용매</a:t>
          </a:r>
        </a:p>
      </dgm:t>
    </dgm:pt>
    <dgm:pt modelId="{20CCC0A8-F0CC-4B22-A640-8A4A73BE33D5}" type="parTrans" cxnId="{3864819B-00A7-400B-85F6-98C70A3E1C5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F4C0AB4E-903D-4A8A-A565-0AF105B83158}" type="sibTrans" cxnId="{3864819B-00A7-400B-85F6-98C70A3E1C55}">
      <dgm:prSet/>
      <dgm:spPr/>
      <dgm:t>
        <a:bodyPr/>
        <a:lstStyle/>
        <a:p>
          <a:pPr latinLnBrk="1"/>
          <a:endParaRPr lang="ko-KR" altLang="en-US"/>
        </a:p>
      </dgm:t>
    </dgm:pt>
    <dgm:pt modelId="{85F7D2C9-9E90-4B14-8181-3AB96692B52D}" type="pres">
      <dgm:prSet presAssocID="{B5E7A901-C078-4317-8C74-646A84F460C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AD562D-EFF9-4CAB-9C91-78721A474C25}" type="pres">
      <dgm:prSet presAssocID="{F02ABD4A-63B3-4A57-B189-97F95EFAC873}" presName="centerShape" presStyleLbl="node0" presStyleIdx="0" presStyleCnt="1" custScaleX="138141" custScaleY="91912"/>
      <dgm:spPr/>
    </dgm:pt>
    <dgm:pt modelId="{5D9EC32E-AD4E-498F-8AD0-A4DF127AFD1F}" type="pres">
      <dgm:prSet presAssocID="{7B23F092-E860-4DA9-99A4-A62D1A0DEBC1}" presName="parTrans" presStyleLbl="bgSibTrans2D1" presStyleIdx="0" presStyleCnt="3" custLinFactNeighborX="4012" custLinFactNeighborY="7772"/>
      <dgm:spPr/>
    </dgm:pt>
    <dgm:pt modelId="{AD634BD7-C577-4F37-A054-F1F0E4CAE4FA}" type="pres">
      <dgm:prSet presAssocID="{393E66E7-E418-4925-8426-0BBDF54B554C}" presName="node" presStyleLbl="node1" presStyleIdx="0" presStyleCnt="3" custScaleX="102996" custScaleY="72795" custRadScaleRad="125914" custRadScaleInc="-7234">
        <dgm:presLayoutVars>
          <dgm:bulletEnabled val="1"/>
        </dgm:presLayoutVars>
      </dgm:prSet>
      <dgm:spPr/>
    </dgm:pt>
    <dgm:pt modelId="{921B5857-0965-4BFC-AFE9-89C8E8883BD6}" type="pres">
      <dgm:prSet presAssocID="{1BBE3650-2A74-4B3A-88A9-86CA67CAEDF2}" presName="parTrans" presStyleLbl="bgSibTrans2D1" presStyleIdx="1" presStyleCnt="3" custScaleX="76229" custScaleY="301923" custLinFactNeighborX="3216" custLinFactNeighborY="49084"/>
      <dgm:spPr/>
    </dgm:pt>
    <dgm:pt modelId="{7920502D-930A-4B09-A4E3-CEC43E88FF94}" type="pres">
      <dgm:prSet presAssocID="{7EE5CAF6-649D-4007-81A8-F6AB62D2A4F3}" presName="node" presStyleLbl="node1" presStyleIdx="1" presStyleCnt="3" custScaleX="131690" custScaleY="79421" custRadScaleRad="101115" custRadScaleInc="-459">
        <dgm:presLayoutVars>
          <dgm:bulletEnabled val="1"/>
        </dgm:presLayoutVars>
      </dgm:prSet>
      <dgm:spPr/>
    </dgm:pt>
    <dgm:pt modelId="{27725597-EA6C-4827-9707-E9324E380A00}" type="pres">
      <dgm:prSet presAssocID="{20CCC0A8-F0CC-4B22-A640-8A4A73BE33D5}" presName="parTrans" presStyleLbl="bgSibTrans2D1" presStyleIdx="2" presStyleCnt="3" custAng="21287731" custLinFactNeighborX="601" custLinFactNeighborY="11212"/>
      <dgm:spPr/>
    </dgm:pt>
    <dgm:pt modelId="{EDFA8A89-C91D-4AF2-B9AB-B0223744DEB2}" type="pres">
      <dgm:prSet presAssocID="{536F6805-4EC2-4FF4-8CE4-446F450A2BFC}" presName="node" presStyleLbl="node1" presStyleIdx="2" presStyleCnt="3" custScaleX="103086" custScaleY="72856" custRadScaleRad="124225" custRadScaleInc="6463">
        <dgm:presLayoutVars>
          <dgm:bulletEnabled val="1"/>
        </dgm:presLayoutVars>
      </dgm:prSet>
      <dgm:spPr/>
    </dgm:pt>
  </dgm:ptLst>
  <dgm:cxnLst>
    <dgm:cxn modelId="{FB64E10B-0DDA-4778-B5D8-D856EFC2D2AC}" type="presOf" srcId="{B5E7A901-C078-4317-8C74-646A84F460C2}" destId="{85F7D2C9-9E90-4B14-8181-3AB96692B52D}" srcOrd="0" destOrd="0" presId="urn:microsoft.com/office/officeart/2005/8/layout/radial4"/>
    <dgm:cxn modelId="{4350DE36-DA5D-4C68-9E95-BC6E8BEE4E72}" srcId="{F02ABD4A-63B3-4A57-B189-97F95EFAC873}" destId="{7EE5CAF6-649D-4007-81A8-F6AB62D2A4F3}" srcOrd="1" destOrd="0" parTransId="{1BBE3650-2A74-4B3A-88A9-86CA67CAEDF2}" sibTransId="{D83AFFF5-025D-4E70-A41F-890EA7D5C4A6}"/>
    <dgm:cxn modelId="{098A1B3E-F612-45DB-9AFB-724221F68A6A}" srcId="{B5E7A901-C078-4317-8C74-646A84F460C2}" destId="{F02ABD4A-63B3-4A57-B189-97F95EFAC873}" srcOrd="0" destOrd="0" parTransId="{FBC7F7F6-58F3-4BE7-902F-12AF252AB204}" sibTransId="{7F30419F-8FC7-40C6-9F07-57A934D6604F}"/>
    <dgm:cxn modelId="{E78DDE5B-2433-4335-821E-A8C4A83F49C7}" type="presOf" srcId="{7EE5CAF6-649D-4007-81A8-F6AB62D2A4F3}" destId="{7920502D-930A-4B09-A4E3-CEC43E88FF94}" srcOrd="0" destOrd="0" presId="urn:microsoft.com/office/officeart/2005/8/layout/radial4"/>
    <dgm:cxn modelId="{2560BC60-3B70-4065-B974-EE81B14A4048}" type="presOf" srcId="{393E66E7-E418-4925-8426-0BBDF54B554C}" destId="{AD634BD7-C577-4F37-A054-F1F0E4CAE4FA}" srcOrd="0" destOrd="0" presId="urn:microsoft.com/office/officeart/2005/8/layout/radial4"/>
    <dgm:cxn modelId="{12BC0C66-CD43-4A23-BA96-68F4F3B418A6}" type="presOf" srcId="{1BBE3650-2A74-4B3A-88A9-86CA67CAEDF2}" destId="{921B5857-0965-4BFC-AFE9-89C8E8883BD6}" srcOrd="0" destOrd="0" presId="urn:microsoft.com/office/officeart/2005/8/layout/radial4"/>
    <dgm:cxn modelId="{3864819B-00A7-400B-85F6-98C70A3E1C55}" srcId="{F02ABD4A-63B3-4A57-B189-97F95EFAC873}" destId="{536F6805-4EC2-4FF4-8CE4-446F450A2BFC}" srcOrd="2" destOrd="0" parTransId="{20CCC0A8-F0CC-4B22-A640-8A4A73BE33D5}" sibTransId="{F4C0AB4E-903D-4A8A-A565-0AF105B83158}"/>
    <dgm:cxn modelId="{88CDACC0-2751-4130-9D9C-011BDFD6E89F}" srcId="{F02ABD4A-63B3-4A57-B189-97F95EFAC873}" destId="{393E66E7-E418-4925-8426-0BBDF54B554C}" srcOrd="0" destOrd="0" parTransId="{7B23F092-E860-4DA9-99A4-A62D1A0DEBC1}" sibTransId="{1B101B99-40FD-450B-8023-0B0EE762F5DF}"/>
    <dgm:cxn modelId="{72D395C8-C9A0-4F0A-9FD1-4B21332C47E6}" type="presOf" srcId="{536F6805-4EC2-4FF4-8CE4-446F450A2BFC}" destId="{EDFA8A89-C91D-4AF2-B9AB-B0223744DEB2}" srcOrd="0" destOrd="0" presId="urn:microsoft.com/office/officeart/2005/8/layout/radial4"/>
    <dgm:cxn modelId="{C713EACB-6C76-4903-8D6F-5B8490237295}" type="presOf" srcId="{20CCC0A8-F0CC-4B22-A640-8A4A73BE33D5}" destId="{27725597-EA6C-4827-9707-E9324E380A00}" srcOrd="0" destOrd="0" presId="urn:microsoft.com/office/officeart/2005/8/layout/radial4"/>
    <dgm:cxn modelId="{C54A8CDE-F010-4314-841E-275FFAFBD5D9}" type="presOf" srcId="{F02ABD4A-63B3-4A57-B189-97F95EFAC873}" destId="{79AD562D-EFF9-4CAB-9C91-78721A474C25}" srcOrd="0" destOrd="0" presId="urn:microsoft.com/office/officeart/2005/8/layout/radial4"/>
    <dgm:cxn modelId="{5D7E9FE3-0F26-4C56-96DC-975C4B19A8A2}" type="presOf" srcId="{7B23F092-E860-4DA9-99A4-A62D1A0DEBC1}" destId="{5D9EC32E-AD4E-498F-8AD0-A4DF127AFD1F}" srcOrd="0" destOrd="0" presId="urn:microsoft.com/office/officeart/2005/8/layout/radial4"/>
    <dgm:cxn modelId="{89562CBF-4172-488B-AB01-3815A5CF742B}" type="presParOf" srcId="{85F7D2C9-9E90-4B14-8181-3AB96692B52D}" destId="{79AD562D-EFF9-4CAB-9C91-78721A474C25}" srcOrd="0" destOrd="0" presId="urn:microsoft.com/office/officeart/2005/8/layout/radial4"/>
    <dgm:cxn modelId="{9AA65A82-A403-45CD-BC1A-C5A641AFA625}" type="presParOf" srcId="{85F7D2C9-9E90-4B14-8181-3AB96692B52D}" destId="{5D9EC32E-AD4E-498F-8AD0-A4DF127AFD1F}" srcOrd="1" destOrd="0" presId="urn:microsoft.com/office/officeart/2005/8/layout/radial4"/>
    <dgm:cxn modelId="{D11D4B3E-BB3F-487F-8684-B9520FE463FA}" type="presParOf" srcId="{85F7D2C9-9E90-4B14-8181-3AB96692B52D}" destId="{AD634BD7-C577-4F37-A054-F1F0E4CAE4FA}" srcOrd="2" destOrd="0" presId="urn:microsoft.com/office/officeart/2005/8/layout/radial4"/>
    <dgm:cxn modelId="{0E284516-3D47-4754-B909-D77430A8A669}" type="presParOf" srcId="{85F7D2C9-9E90-4B14-8181-3AB96692B52D}" destId="{921B5857-0965-4BFC-AFE9-89C8E8883BD6}" srcOrd="3" destOrd="0" presId="urn:microsoft.com/office/officeart/2005/8/layout/radial4"/>
    <dgm:cxn modelId="{1003DA0F-7916-4B3F-AE94-7A67877AE805}" type="presParOf" srcId="{85F7D2C9-9E90-4B14-8181-3AB96692B52D}" destId="{7920502D-930A-4B09-A4E3-CEC43E88FF94}" srcOrd="4" destOrd="0" presId="urn:microsoft.com/office/officeart/2005/8/layout/radial4"/>
    <dgm:cxn modelId="{9E35CCA7-8637-4299-A48A-AC6653FF5ADA}" type="presParOf" srcId="{85F7D2C9-9E90-4B14-8181-3AB96692B52D}" destId="{27725597-EA6C-4827-9707-E9324E380A00}" srcOrd="5" destOrd="0" presId="urn:microsoft.com/office/officeart/2005/8/layout/radial4"/>
    <dgm:cxn modelId="{FFD8B642-32AE-42F7-84B9-9E447F8E95DF}" type="presParOf" srcId="{85F7D2C9-9E90-4B14-8181-3AB96692B52D}" destId="{EDFA8A89-C91D-4AF2-B9AB-B0223744DEB2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D562D-EFF9-4CAB-9C91-78721A474C25}">
      <dsp:nvSpPr>
        <dsp:cNvPr id="0" name=""/>
        <dsp:cNvSpPr/>
      </dsp:nvSpPr>
      <dsp:spPr>
        <a:xfrm>
          <a:off x="2147219" y="2114340"/>
          <a:ext cx="2407030" cy="1601516"/>
        </a:xfrm>
        <a:prstGeom prst="ellipse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녹는</a:t>
          </a:r>
          <a:endParaRPr lang="en-US" altLang="ko-KR" sz="3000" kern="1200" dirty="0"/>
        </a:p>
        <a:p>
          <a:pPr marL="0" lvl="0" indent="0" algn="ctr" defTabSz="1333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시간 단축</a:t>
          </a:r>
        </a:p>
      </dsp:txBody>
      <dsp:txXfrm>
        <a:off x="2499720" y="2348877"/>
        <a:ext cx="1702028" cy="1132442"/>
      </dsp:txXfrm>
    </dsp:sp>
    <dsp:sp modelId="{5D9EC32E-AD4E-498F-8AD0-A4DF127AFD1F}">
      <dsp:nvSpPr>
        <dsp:cNvPr id="0" name=""/>
        <dsp:cNvSpPr/>
      </dsp:nvSpPr>
      <dsp:spPr>
        <a:xfrm rot="12639576">
          <a:off x="823898" y="1679676"/>
          <a:ext cx="1732081" cy="49659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34BD7-C577-4F37-A054-F1F0E4CAE4FA}">
      <dsp:nvSpPr>
        <dsp:cNvPr id="0" name=""/>
        <dsp:cNvSpPr/>
      </dsp:nvSpPr>
      <dsp:spPr>
        <a:xfrm>
          <a:off x="23011" y="965756"/>
          <a:ext cx="1704916" cy="963993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/>
            <a:t>농도</a:t>
          </a:r>
        </a:p>
      </dsp:txBody>
      <dsp:txXfrm>
        <a:off x="51245" y="993990"/>
        <a:ext cx="1648448" cy="907525"/>
      </dsp:txXfrm>
    </dsp:sp>
    <dsp:sp modelId="{921B5857-0965-4BFC-AFE9-89C8E8883BD6}">
      <dsp:nvSpPr>
        <dsp:cNvPr id="0" name=""/>
        <dsp:cNvSpPr/>
      </dsp:nvSpPr>
      <dsp:spPr>
        <a:xfrm rot="16183476">
          <a:off x="2845069" y="811901"/>
          <a:ext cx="1087758" cy="149934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0502D-930A-4B09-A4E3-CEC43E88FF94}">
      <dsp:nvSpPr>
        <dsp:cNvPr id="0" name=""/>
        <dsp:cNvSpPr/>
      </dsp:nvSpPr>
      <dsp:spPr>
        <a:xfrm>
          <a:off x="2249680" y="78479"/>
          <a:ext cx="2179894" cy="1051739"/>
        </a:xfrm>
        <a:prstGeom prst="roundRect">
          <a:avLst>
            <a:gd name="adj" fmla="val 10000"/>
          </a:avLst>
        </a:prstGeom>
        <a:solidFill>
          <a:srgbClr val="4472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/>
            <a:t>온도</a:t>
          </a:r>
        </a:p>
      </dsp:txBody>
      <dsp:txXfrm>
        <a:off x="2280484" y="109283"/>
        <a:ext cx="2118286" cy="990131"/>
      </dsp:txXfrm>
    </dsp:sp>
    <dsp:sp modelId="{27725597-EA6C-4827-9707-E9324E380A00}">
      <dsp:nvSpPr>
        <dsp:cNvPr id="0" name=""/>
        <dsp:cNvSpPr/>
      </dsp:nvSpPr>
      <dsp:spPr>
        <a:xfrm rot="19420399">
          <a:off x="4214586" y="1694202"/>
          <a:ext cx="1698919" cy="49659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A8A89-C91D-4AF2-B9AB-B0223744DEB2}">
      <dsp:nvSpPr>
        <dsp:cNvPr id="0" name=""/>
        <dsp:cNvSpPr/>
      </dsp:nvSpPr>
      <dsp:spPr>
        <a:xfrm>
          <a:off x="4927826" y="965365"/>
          <a:ext cx="1706406" cy="964801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/>
            <a:t>용매</a:t>
          </a:r>
        </a:p>
      </dsp:txBody>
      <dsp:txXfrm>
        <a:off x="4956084" y="993623"/>
        <a:ext cx="1649890" cy="9082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D562D-EFF9-4CAB-9C91-78721A474C25}">
      <dsp:nvSpPr>
        <dsp:cNvPr id="0" name=""/>
        <dsp:cNvSpPr/>
      </dsp:nvSpPr>
      <dsp:spPr>
        <a:xfrm>
          <a:off x="2147219" y="2114340"/>
          <a:ext cx="2407030" cy="1601516"/>
        </a:xfrm>
        <a:prstGeom prst="ellipse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녹는</a:t>
          </a:r>
          <a:endParaRPr lang="en-US" altLang="ko-KR" sz="3000" kern="1200" dirty="0"/>
        </a:p>
        <a:p>
          <a:pPr marL="0" lvl="0" indent="0" algn="ctr" defTabSz="1333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시간 단축</a:t>
          </a:r>
        </a:p>
      </dsp:txBody>
      <dsp:txXfrm>
        <a:off x="2499720" y="2348877"/>
        <a:ext cx="1702028" cy="1132442"/>
      </dsp:txXfrm>
    </dsp:sp>
    <dsp:sp modelId="{5D9EC32E-AD4E-498F-8AD0-A4DF127AFD1F}">
      <dsp:nvSpPr>
        <dsp:cNvPr id="0" name=""/>
        <dsp:cNvSpPr/>
      </dsp:nvSpPr>
      <dsp:spPr>
        <a:xfrm rot="12639576">
          <a:off x="823898" y="1679676"/>
          <a:ext cx="1732081" cy="49659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34BD7-C577-4F37-A054-F1F0E4CAE4FA}">
      <dsp:nvSpPr>
        <dsp:cNvPr id="0" name=""/>
        <dsp:cNvSpPr/>
      </dsp:nvSpPr>
      <dsp:spPr>
        <a:xfrm>
          <a:off x="23011" y="965756"/>
          <a:ext cx="1704916" cy="963993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/>
            <a:t>농도</a:t>
          </a:r>
        </a:p>
      </dsp:txBody>
      <dsp:txXfrm>
        <a:off x="51245" y="993990"/>
        <a:ext cx="1648448" cy="907525"/>
      </dsp:txXfrm>
    </dsp:sp>
    <dsp:sp modelId="{921B5857-0965-4BFC-AFE9-89C8E8883BD6}">
      <dsp:nvSpPr>
        <dsp:cNvPr id="0" name=""/>
        <dsp:cNvSpPr/>
      </dsp:nvSpPr>
      <dsp:spPr>
        <a:xfrm rot="16183476">
          <a:off x="2845069" y="811901"/>
          <a:ext cx="1087758" cy="149934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0502D-930A-4B09-A4E3-CEC43E88FF94}">
      <dsp:nvSpPr>
        <dsp:cNvPr id="0" name=""/>
        <dsp:cNvSpPr/>
      </dsp:nvSpPr>
      <dsp:spPr>
        <a:xfrm>
          <a:off x="2249680" y="78479"/>
          <a:ext cx="2179894" cy="1051739"/>
        </a:xfrm>
        <a:prstGeom prst="roundRect">
          <a:avLst>
            <a:gd name="adj" fmla="val 10000"/>
          </a:avLst>
        </a:prstGeom>
        <a:solidFill>
          <a:srgbClr val="4472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/>
            <a:t>온도</a:t>
          </a:r>
        </a:p>
      </dsp:txBody>
      <dsp:txXfrm>
        <a:off x="2280484" y="109283"/>
        <a:ext cx="2118286" cy="990131"/>
      </dsp:txXfrm>
    </dsp:sp>
    <dsp:sp modelId="{27725597-EA6C-4827-9707-E9324E380A00}">
      <dsp:nvSpPr>
        <dsp:cNvPr id="0" name=""/>
        <dsp:cNvSpPr/>
      </dsp:nvSpPr>
      <dsp:spPr>
        <a:xfrm rot="19420399">
          <a:off x="4214586" y="1694202"/>
          <a:ext cx="1698919" cy="49659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A8A89-C91D-4AF2-B9AB-B0223744DEB2}">
      <dsp:nvSpPr>
        <dsp:cNvPr id="0" name=""/>
        <dsp:cNvSpPr/>
      </dsp:nvSpPr>
      <dsp:spPr>
        <a:xfrm>
          <a:off x="4927826" y="965365"/>
          <a:ext cx="1706406" cy="964801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/>
            <a:t>용매</a:t>
          </a:r>
        </a:p>
      </dsp:txBody>
      <dsp:txXfrm>
        <a:off x="4956084" y="993623"/>
        <a:ext cx="1649890" cy="9082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D562D-EFF9-4CAB-9C91-78721A474C25}">
      <dsp:nvSpPr>
        <dsp:cNvPr id="0" name=""/>
        <dsp:cNvSpPr/>
      </dsp:nvSpPr>
      <dsp:spPr>
        <a:xfrm>
          <a:off x="2147219" y="2114340"/>
          <a:ext cx="2407030" cy="1601516"/>
        </a:xfrm>
        <a:prstGeom prst="ellipse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녹는</a:t>
          </a:r>
          <a:endParaRPr lang="en-US" altLang="ko-KR" sz="3000" kern="1200" dirty="0"/>
        </a:p>
        <a:p>
          <a:pPr marL="0" lvl="0" indent="0" algn="ctr" defTabSz="1333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시간 단축</a:t>
          </a:r>
        </a:p>
      </dsp:txBody>
      <dsp:txXfrm>
        <a:off x="2499720" y="2348877"/>
        <a:ext cx="1702028" cy="1132442"/>
      </dsp:txXfrm>
    </dsp:sp>
    <dsp:sp modelId="{5D9EC32E-AD4E-498F-8AD0-A4DF127AFD1F}">
      <dsp:nvSpPr>
        <dsp:cNvPr id="0" name=""/>
        <dsp:cNvSpPr/>
      </dsp:nvSpPr>
      <dsp:spPr>
        <a:xfrm rot="12639576">
          <a:off x="823898" y="1679676"/>
          <a:ext cx="1732081" cy="49659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34BD7-C577-4F37-A054-F1F0E4CAE4FA}">
      <dsp:nvSpPr>
        <dsp:cNvPr id="0" name=""/>
        <dsp:cNvSpPr/>
      </dsp:nvSpPr>
      <dsp:spPr>
        <a:xfrm>
          <a:off x="23011" y="965756"/>
          <a:ext cx="1704916" cy="963993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/>
            <a:t>농도</a:t>
          </a:r>
        </a:p>
      </dsp:txBody>
      <dsp:txXfrm>
        <a:off x="51245" y="993990"/>
        <a:ext cx="1648448" cy="907525"/>
      </dsp:txXfrm>
    </dsp:sp>
    <dsp:sp modelId="{921B5857-0965-4BFC-AFE9-89C8E8883BD6}">
      <dsp:nvSpPr>
        <dsp:cNvPr id="0" name=""/>
        <dsp:cNvSpPr/>
      </dsp:nvSpPr>
      <dsp:spPr>
        <a:xfrm rot="16183476">
          <a:off x="3314268" y="1389245"/>
          <a:ext cx="149360" cy="344653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0502D-930A-4B09-A4E3-CEC43E88FF94}">
      <dsp:nvSpPr>
        <dsp:cNvPr id="0" name=""/>
        <dsp:cNvSpPr/>
      </dsp:nvSpPr>
      <dsp:spPr>
        <a:xfrm>
          <a:off x="2249680" y="78479"/>
          <a:ext cx="2179894" cy="1051739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/>
            <a:t>온도</a:t>
          </a:r>
        </a:p>
      </dsp:txBody>
      <dsp:txXfrm>
        <a:off x="2280484" y="109283"/>
        <a:ext cx="2118286" cy="990131"/>
      </dsp:txXfrm>
    </dsp:sp>
    <dsp:sp modelId="{27725597-EA6C-4827-9707-E9324E380A00}">
      <dsp:nvSpPr>
        <dsp:cNvPr id="0" name=""/>
        <dsp:cNvSpPr/>
      </dsp:nvSpPr>
      <dsp:spPr>
        <a:xfrm rot="19420399">
          <a:off x="4214586" y="1694202"/>
          <a:ext cx="1698919" cy="49659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A8A89-C91D-4AF2-B9AB-B0223744DEB2}">
      <dsp:nvSpPr>
        <dsp:cNvPr id="0" name=""/>
        <dsp:cNvSpPr/>
      </dsp:nvSpPr>
      <dsp:spPr>
        <a:xfrm>
          <a:off x="4927826" y="965365"/>
          <a:ext cx="1706406" cy="964801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/>
            <a:t>용매</a:t>
          </a:r>
        </a:p>
      </dsp:txBody>
      <dsp:txXfrm>
        <a:off x="4956084" y="993623"/>
        <a:ext cx="1649890" cy="9082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D562D-EFF9-4CAB-9C91-78721A474C25}">
      <dsp:nvSpPr>
        <dsp:cNvPr id="0" name=""/>
        <dsp:cNvSpPr/>
      </dsp:nvSpPr>
      <dsp:spPr>
        <a:xfrm>
          <a:off x="2147219" y="2114340"/>
          <a:ext cx="2407030" cy="1601516"/>
        </a:xfrm>
        <a:prstGeom prst="ellipse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녹는</a:t>
          </a:r>
          <a:endParaRPr lang="en-US" altLang="ko-KR" sz="3000" kern="1200" dirty="0"/>
        </a:p>
        <a:p>
          <a:pPr marL="0" lvl="0" indent="0" algn="ctr" defTabSz="13335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시간 단축</a:t>
          </a:r>
        </a:p>
      </dsp:txBody>
      <dsp:txXfrm>
        <a:off x="2499720" y="2348877"/>
        <a:ext cx="1702028" cy="1132442"/>
      </dsp:txXfrm>
    </dsp:sp>
    <dsp:sp modelId="{5D9EC32E-AD4E-498F-8AD0-A4DF127AFD1F}">
      <dsp:nvSpPr>
        <dsp:cNvPr id="0" name=""/>
        <dsp:cNvSpPr/>
      </dsp:nvSpPr>
      <dsp:spPr>
        <a:xfrm rot="12639576">
          <a:off x="823898" y="1679676"/>
          <a:ext cx="1732081" cy="49659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34BD7-C577-4F37-A054-F1F0E4CAE4FA}">
      <dsp:nvSpPr>
        <dsp:cNvPr id="0" name=""/>
        <dsp:cNvSpPr/>
      </dsp:nvSpPr>
      <dsp:spPr>
        <a:xfrm>
          <a:off x="23011" y="965756"/>
          <a:ext cx="1704916" cy="963993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/>
            <a:t>농도</a:t>
          </a:r>
        </a:p>
      </dsp:txBody>
      <dsp:txXfrm>
        <a:off x="51245" y="993990"/>
        <a:ext cx="1648448" cy="907525"/>
      </dsp:txXfrm>
    </dsp:sp>
    <dsp:sp modelId="{921B5857-0965-4BFC-AFE9-89C8E8883BD6}">
      <dsp:nvSpPr>
        <dsp:cNvPr id="0" name=""/>
        <dsp:cNvSpPr/>
      </dsp:nvSpPr>
      <dsp:spPr>
        <a:xfrm rot="16183476">
          <a:off x="2845069" y="811901"/>
          <a:ext cx="1087758" cy="149934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0502D-930A-4B09-A4E3-CEC43E88FF94}">
      <dsp:nvSpPr>
        <dsp:cNvPr id="0" name=""/>
        <dsp:cNvSpPr/>
      </dsp:nvSpPr>
      <dsp:spPr>
        <a:xfrm>
          <a:off x="2249680" y="78479"/>
          <a:ext cx="2179894" cy="1051739"/>
        </a:xfrm>
        <a:prstGeom prst="roundRect">
          <a:avLst>
            <a:gd name="adj" fmla="val 10000"/>
          </a:avLst>
        </a:prstGeom>
        <a:solidFill>
          <a:srgbClr val="4472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/>
            <a:t>온도</a:t>
          </a:r>
        </a:p>
      </dsp:txBody>
      <dsp:txXfrm>
        <a:off x="2280484" y="109283"/>
        <a:ext cx="2118286" cy="990131"/>
      </dsp:txXfrm>
    </dsp:sp>
    <dsp:sp modelId="{27725597-EA6C-4827-9707-E9324E380A00}">
      <dsp:nvSpPr>
        <dsp:cNvPr id="0" name=""/>
        <dsp:cNvSpPr/>
      </dsp:nvSpPr>
      <dsp:spPr>
        <a:xfrm rot="19420399">
          <a:off x="4214586" y="1694202"/>
          <a:ext cx="1698919" cy="49659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A8A89-C91D-4AF2-B9AB-B0223744DEB2}">
      <dsp:nvSpPr>
        <dsp:cNvPr id="0" name=""/>
        <dsp:cNvSpPr/>
      </dsp:nvSpPr>
      <dsp:spPr>
        <a:xfrm>
          <a:off x="4927826" y="965365"/>
          <a:ext cx="1706406" cy="964801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/>
            <a:t>용매</a:t>
          </a:r>
        </a:p>
      </dsp:txBody>
      <dsp:txXfrm>
        <a:off x="4956084" y="993623"/>
        <a:ext cx="1649890" cy="908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C923E-33F4-4271-BAAA-7DD5E9481F3C}" type="datetimeFigureOut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E50E1-FE70-482A-8C06-18614453A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87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E50E1-FE70-482A-8C06-18614453A7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035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B97D-895C-4CC7-A650-B263465D0FCE}" type="datetimeFigureOut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B2271-7270-4847-A187-0347B546C0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727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B97D-895C-4CC7-A650-B263465D0FC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B2271-7270-4847-A187-0347B546C05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372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9B97D-895C-4CC7-A650-B263465D0FCE}" type="datetimeFigureOut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B2271-7270-4847-A187-0347B546C0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4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9B97D-895C-4CC7-A650-B263465D0FC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B2271-7270-4847-A187-0347B546C05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14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gif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933925" y="2878254"/>
            <a:ext cx="3757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얼음 빨리빨리 녹이기 </a:t>
            </a:r>
            <a:r>
              <a:rPr lang="ko-KR" altLang="en-US" sz="2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대작전</a:t>
            </a:r>
            <a:endParaRPr lang="ko-KR" altLang="en-US" sz="2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문체부 돋음체" panose="020B0609000101010101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503977" y="3631964"/>
            <a:ext cx="216764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2013170802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이민수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2013170803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이용균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2013170833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권기준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2013170839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안병준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2013170843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이유호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2013170856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이기성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r"/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540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02.</a:t>
            </a:r>
          </a:p>
          <a:p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실험 결과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38720" y="900374"/>
            <a:ext cx="4775201" cy="982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>
              <a:spcBef>
                <a:spcPts val="1000"/>
              </a:spcBef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r>
              <a:rPr lang="ko-KR" altLang="en-US" sz="4000" dirty="0"/>
              <a:t>실험 결과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378767" y="1877792"/>
            <a:ext cx="5745785" cy="775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1000"/>
              </a:spcBef>
            </a:pP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-윤고딕330" panose="02030504000101010101" pitchFamily="18" charset="-127"/>
              <a:ea typeface="문체부 돋음체" panose="020B0609000101010101" pitchFamily="49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accent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07" y="2503666"/>
            <a:ext cx="6717608" cy="310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228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10216" y="3429000"/>
            <a:ext cx="21741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01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연구 배경 및 목적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문체부 돋음체" panose="020B0609000101010101" pitchFamily="49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02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실험 과정 및 결과 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문체부 돋음체" panose="020B0609000101010101" pitchFamily="49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바른고딕" panose="020B0600000101010101" charset="-127"/>
                <a:ea typeface="문체부 돋음체" panose="020B0609000101010101" pitchFamily="49" charset="-127"/>
              </a:rPr>
              <a:t>03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바른고딕" panose="020B0600000101010101" charset="-127"/>
                <a:ea typeface="문체부 돋음체" panose="020B0609000101010101" pitchFamily="49" charset="-127"/>
              </a:rPr>
              <a:t>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바른고딕" panose="020B0600000101010101" charset="-127"/>
                <a:ea typeface="문체부 돋음체" panose="020B0609000101010101" pitchFamily="49" charset="-127"/>
              </a:rPr>
              <a:t>통계적 분석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B0F0"/>
              </a:solidFill>
              <a:latin typeface="나눔바른고딕" panose="020B0600000101010101" charset="-127"/>
              <a:ea typeface="문체부 돋음체" panose="020B0609000101010101" pitchFamily="49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04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결론 도출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820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38720" y="900374"/>
            <a:ext cx="5932735" cy="982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>
              <a:spcBef>
                <a:spcPts val="1000"/>
              </a:spcBef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r>
              <a:rPr lang="ko-KR" altLang="en-US" sz="4000" dirty="0" err="1">
                <a:ea typeface="문체부 돋음체" panose="020B0609000101010101" pitchFamily="49" charset="-127"/>
              </a:rPr>
              <a:t>정규성</a:t>
            </a:r>
            <a:r>
              <a:rPr lang="ko-KR" altLang="en-US" sz="4000" dirty="0">
                <a:ea typeface="문체부 돋음체" panose="020B0609000101010101" pitchFamily="49" charset="-127"/>
              </a:rPr>
              <a:t> 검정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378767" y="1877792"/>
            <a:ext cx="5745785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pic>
        <p:nvPicPr>
          <p:cNvPr id="26" name="Picture 2" descr="C:\Users\Administrator\Documents\카카오톡 받은 파일\KakaoTalk_20171130_22444644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127" y="1882987"/>
            <a:ext cx="6097968" cy="428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03</a:t>
            </a: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통계적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분석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133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442" y="2008153"/>
            <a:ext cx="6739013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38720" y="900374"/>
            <a:ext cx="5932735" cy="982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>
              <a:spcBef>
                <a:spcPts val="1000"/>
              </a:spcBef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r>
              <a:rPr lang="ko-KR" altLang="en-US" sz="4000" dirty="0" err="1">
                <a:ea typeface="문체부 돋음체" panose="020B0609000101010101" pitchFamily="49" charset="-127"/>
              </a:rPr>
              <a:t>등분산</a:t>
            </a:r>
            <a:r>
              <a:rPr lang="ko-KR" altLang="en-US" sz="4000" dirty="0">
                <a:ea typeface="문체부 돋음체" panose="020B0609000101010101" pitchFamily="49" charset="-127"/>
              </a:rPr>
              <a:t> 검정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378767" y="1877792"/>
            <a:ext cx="5745785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766" y="2216348"/>
            <a:ext cx="2172975" cy="92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745" y="3089171"/>
            <a:ext cx="2705827" cy="905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2879124" y="5660050"/>
            <a:ext cx="5618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dirty="0">
                <a:ea typeface="문체부 돋음체" panose="020B0609000101010101" pitchFamily="49" charset="-127"/>
              </a:rPr>
              <a:t> ℃ </a:t>
            </a:r>
            <a:r>
              <a:rPr lang="en-US" altLang="ko-KR" dirty="0">
                <a:ea typeface="문체부 돋음체" panose="020B0609000101010101" pitchFamily="49" charset="-127"/>
              </a:rPr>
              <a:t>, </a:t>
            </a:r>
            <a:r>
              <a:rPr lang="en-US" altLang="ko-KR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</a:t>
            </a:r>
            <a:r>
              <a:rPr lang="ko-KR" altLang="en-US" dirty="0">
                <a:ea typeface="문체부 돋음체" panose="020B0609000101010101" pitchFamily="49" charset="-127"/>
              </a:rPr>
              <a:t> ℃ 에서</a:t>
            </a:r>
            <a:r>
              <a:rPr lang="en-US" altLang="ko-KR" dirty="0">
                <a:ea typeface="문체부 돋음체" panose="020B0609000101010101" pitchFamily="49" charset="-127"/>
              </a:rPr>
              <a:t> </a:t>
            </a:r>
            <a:r>
              <a:rPr lang="ko-KR" altLang="en-US" dirty="0">
                <a:ea typeface="문체부 돋음체" panose="020B0609000101010101" pitchFamily="49" charset="-127"/>
              </a:rPr>
              <a:t>용액 간 </a:t>
            </a:r>
            <a:r>
              <a:rPr lang="ko-KR" altLang="en-US" dirty="0" err="1">
                <a:ea typeface="문체부 돋음체" panose="020B0609000101010101" pitchFamily="49" charset="-127"/>
              </a:rPr>
              <a:t>등분산임을</a:t>
            </a:r>
            <a:r>
              <a:rPr lang="ko-KR" altLang="en-US" dirty="0">
                <a:ea typeface="문체부 돋음체" panose="020B0609000101010101" pitchFamily="49" charset="-127"/>
              </a:rPr>
              <a:t> 확인</a:t>
            </a:r>
            <a:endParaRPr lang="en-US" altLang="ko-KR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03</a:t>
            </a: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통계적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분석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691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38720" y="900374"/>
            <a:ext cx="5932735" cy="982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>
              <a:spcBef>
                <a:spcPts val="1000"/>
              </a:spcBef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r>
              <a:rPr lang="en-US" altLang="ko-KR" sz="4000" dirty="0">
                <a:ea typeface="문체부 돋음체" panose="020B0609000101010101" pitchFamily="49" charset="-127"/>
              </a:rPr>
              <a:t>2-way ANOVA</a:t>
            </a:r>
            <a:endParaRPr lang="ko-KR" altLang="en-US" sz="4000" dirty="0">
              <a:ea typeface="문체부 돋음체" panose="020B0609000101010101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78767" y="1877792"/>
            <a:ext cx="5745785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224221" y="4609748"/>
            <a:ext cx="34722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소금물</a:t>
            </a:r>
            <a:r>
              <a:rPr lang="en-US" altLang="ko-KR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농도 </a:t>
            </a:r>
            <a:r>
              <a:rPr lang="en-US" altLang="ko-KR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- </a:t>
            </a:r>
            <a:r>
              <a:rPr lang="ko-KR" altLang="en-US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온도 </a:t>
            </a:r>
            <a:r>
              <a:rPr lang="en-US" altLang="ko-KR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ANOVA </a:t>
            </a:r>
            <a:r>
              <a:rPr lang="ko-KR" altLang="en-US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결과</a:t>
            </a:r>
            <a:endParaRPr lang="en-US" altLang="ko-KR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문체부 돋음체" panose="020B0609000101010101" pitchFamily="49" charset="-127"/>
            </a:endParaRPr>
          </a:p>
          <a:p>
            <a:pPr algn="r"/>
            <a:endParaRPr lang="en-US" altLang="ko-KR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30859" y="2372500"/>
            <a:ext cx="452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농도</a:t>
            </a:r>
            <a:endParaRPr lang="en-US" altLang="ko-KR" sz="1000" b="1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18485" y="2655792"/>
            <a:ext cx="6425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온도</a:t>
            </a:r>
          </a:p>
          <a:p>
            <a:endParaRPr lang="ko-KR" alt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5696454" y="5585254"/>
            <a:ext cx="28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→    </a:t>
            </a:r>
            <a:r>
              <a:rPr lang="ko-KR" altLang="en-US" sz="2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유의미한 결과</a:t>
            </a:r>
            <a:endParaRPr lang="ko-KR" alt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767" y="1969486"/>
            <a:ext cx="6192688" cy="222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407074" y="1964729"/>
            <a:ext cx="1142904" cy="1272740"/>
          </a:xfrm>
          <a:prstGeom prst="rect">
            <a:avLst/>
          </a:prstGeom>
          <a:solidFill>
            <a:srgbClr val="FF0000">
              <a:alpha val="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92641" y="2345987"/>
            <a:ext cx="452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농도</a:t>
            </a:r>
            <a:endParaRPr lang="en-US" altLang="ko-KR" sz="1000" b="1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80267" y="2641636"/>
            <a:ext cx="6425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온도</a:t>
            </a:r>
          </a:p>
          <a:p>
            <a:endParaRPr lang="ko-KR" altLang="en-US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03</a:t>
            </a: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통계적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분석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190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38720" y="900374"/>
            <a:ext cx="5932735" cy="982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>
              <a:spcBef>
                <a:spcPts val="1000"/>
              </a:spcBef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r>
              <a:rPr lang="en-US" altLang="ko-KR" sz="4000" dirty="0">
                <a:ea typeface="문체부 돋음체" panose="020B0609000101010101" pitchFamily="49" charset="-127"/>
              </a:rPr>
              <a:t>2-way ANOVA</a:t>
            </a:r>
            <a:endParaRPr lang="ko-KR" altLang="en-US" sz="4000" dirty="0">
              <a:ea typeface="문체부 돋음체" panose="020B0609000101010101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78767" y="1877792"/>
            <a:ext cx="5745785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057523" y="4597392"/>
            <a:ext cx="2858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소주</a:t>
            </a:r>
            <a:r>
              <a:rPr lang="en-US" altLang="ko-KR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- </a:t>
            </a:r>
            <a:r>
              <a:rPr lang="ko-KR" altLang="en-US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온도 </a:t>
            </a:r>
            <a:r>
              <a:rPr lang="en-US" altLang="ko-KR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ANOVA </a:t>
            </a:r>
            <a:r>
              <a:rPr lang="ko-KR" altLang="en-US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결과</a:t>
            </a:r>
            <a:endParaRPr lang="en-US" altLang="ko-KR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문체부 돋음체" panose="020B0609000101010101" pitchFamily="49" charset="-127"/>
            </a:endParaRPr>
          </a:p>
          <a:p>
            <a:pPr algn="r"/>
            <a:endParaRPr lang="en-US" altLang="ko-KR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30859" y="2372500"/>
            <a:ext cx="452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농도</a:t>
            </a:r>
            <a:endParaRPr lang="en-US" altLang="ko-KR" sz="1000" b="1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18485" y="2655792"/>
            <a:ext cx="6425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온도</a:t>
            </a:r>
          </a:p>
          <a:p>
            <a:endParaRPr lang="ko-KR" alt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5696454" y="5585254"/>
            <a:ext cx="28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→    </a:t>
            </a:r>
            <a:r>
              <a:rPr lang="ko-KR" altLang="en-US" sz="2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유의미한 결과</a:t>
            </a:r>
            <a:endParaRPr lang="ko-KR" altLang="en-US" sz="24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38" y="1998090"/>
            <a:ext cx="6155617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209367" y="1998090"/>
            <a:ext cx="1167618" cy="1325878"/>
          </a:xfrm>
          <a:prstGeom prst="rect">
            <a:avLst/>
          </a:prstGeom>
          <a:solidFill>
            <a:srgbClr val="FF0000">
              <a:alpha val="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92641" y="2345987"/>
            <a:ext cx="452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농도</a:t>
            </a:r>
            <a:endParaRPr lang="en-US" altLang="ko-KR" sz="1000" b="1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80267" y="2641636"/>
            <a:ext cx="6425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온도</a:t>
            </a:r>
          </a:p>
          <a:p>
            <a:endParaRPr lang="ko-KR" alt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03</a:t>
            </a: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통계적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분석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64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49428"/>
            <a:ext cx="9144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03</a:t>
            </a: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통계적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분석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38720" y="900374"/>
            <a:ext cx="5932735" cy="982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>
              <a:spcBef>
                <a:spcPts val="1000"/>
              </a:spcBef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r>
              <a:rPr lang="en-US" altLang="ko-KR" sz="4000" dirty="0">
                <a:ea typeface="문체부 돋음체" panose="020B0609000101010101" pitchFamily="49" charset="-127"/>
              </a:rPr>
              <a:t>Factor 1. </a:t>
            </a:r>
            <a:r>
              <a:rPr lang="ko-KR" altLang="en-US" sz="4000" dirty="0">
                <a:ea typeface="문체부 돋음체" panose="020B0609000101010101" pitchFamily="49" charset="-127"/>
              </a:rPr>
              <a:t>소금물의 농도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378767" y="1877792"/>
            <a:ext cx="5745785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767" y="2454534"/>
            <a:ext cx="3769857" cy="63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3367312" y="2452528"/>
            <a:ext cx="932829" cy="611948"/>
          </a:xfrm>
          <a:prstGeom prst="rect">
            <a:avLst/>
          </a:prstGeom>
          <a:solidFill>
            <a:srgbClr val="FF0000">
              <a:alpha val="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392702" y="1811826"/>
            <a:ext cx="3257844" cy="434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Kruskal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Test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378767" y="3330008"/>
            <a:ext cx="3257844" cy="434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Wilcoxon Test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702" y="3835594"/>
            <a:ext cx="3457328" cy="1366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202088" y="5660050"/>
            <a:ext cx="5295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dirty="0">
                <a:ea typeface="문체부 돋음체" panose="020B0609000101010101" pitchFamily="49" charset="-127"/>
              </a:rPr>
              <a:t> ℃ 에서</a:t>
            </a:r>
            <a:r>
              <a:rPr lang="en-US" altLang="ko-KR" dirty="0">
                <a:ea typeface="문체부 돋음체" panose="020B0609000101010101" pitchFamily="49" charset="-127"/>
              </a:rPr>
              <a:t> </a:t>
            </a:r>
            <a:r>
              <a:rPr lang="ko-KR" altLang="en-US" dirty="0">
                <a:ea typeface="문체부 돋음체" panose="020B0609000101010101" pitchFamily="49" charset="-127"/>
              </a:rPr>
              <a:t>소금물 농도에 따른 차이가 없다</a:t>
            </a:r>
            <a:endParaRPr lang="en-US" altLang="ko-KR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4108123" y="4374283"/>
            <a:ext cx="1704836" cy="535458"/>
            <a:chOff x="4108123" y="4349569"/>
            <a:chExt cx="1704836" cy="535458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4108123" y="4349569"/>
              <a:ext cx="170483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4969803" y="4885027"/>
              <a:ext cx="84315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flipV="1">
              <a:off x="5812959" y="4349569"/>
              <a:ext cx="0" cy="53545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V="1">
              <a:off x="4121366" y="4349569"/>
              <a:ext cx="0" cy="26772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4108123" y="4621408"/>
              <a:ext cx="86168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V="1">
              <a:off x="4979205" y="4621408"/>
              <a:ext cx="0" cy="2636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03</a:t>
            </a: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통계적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분석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38720" y="900374"/>
            <a:ext cx="5932735" cy="982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>
              <a:spcBef>
                <a:spcPts val="1000"/>
              </a:spcBef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r>
              <a:rPr lang="en-US" altLang="ko-KR" sz="4000" dirty="0">
                <a:ea typeface="문체부 돋음체" panose="020B0609000101010101" pitchFamily="49" charset="-127"/>
              </a:rPr>
              <a:t>Factor 1. </a:t>
            </a:r>
            <a:r>
              <a:rPr lang="ko-KR" altLang="en-US" sz="4000" dirty="0">
                <a:ea typeface="문체부 돋음체" panose="020B0609000101010101" pitchFamily="49" charset="-127"/>
              </a:rPr>
              <a:t>소금물의 농도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378767" y="1877792"/>
            <a:ext cx="5745785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767" y="2454534"/>
            <a:ext cx="3769857" cy="63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2392702" y="1811826"/>
            <a:ext cx="3257844" cy="434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Kruskal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Test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378767" y="3330008"/>
            <a:ext cx="3257844" cy="434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Wilcoxon Test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9124" y="5660050"/>
            <a:ext cx="5618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</a:t>
            </a:r>
            <a:r>
              <a:rPr lang="ko-KR" altLang="en-US" dirty="0">
                <a:ea typeface="문체부 돋음체" panose="020B0609000101010101" pitchFamily="49" charset="-127"/>
              </a:rPr>
              <a:t> ℃ </a:t>
            </a:r>
            <a:r>
              <a:rPr lang="en-US" altLang="ko-KR" dirty="0">
                <a:ea typeface="문체부 돋음체" panose="020B0609000101010101" pitchFamily="49" charset="-127"/>
              </a:rPr>
              <a:t>, </a:t>
            </a:r>
            <a:r>
              <a:rPr lang="en-US" altLang="ko-KR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</a:t>
            </a:r>
            <a:r>
              <a:rPr lang="ko-KR" altLang="en-US" dirty="0">
                <a:ea typeface="문체부 돋음체" panose="020B0609000101010101" pitchFamily="49" charset="-127"/>
              </a:rPr>
              <a:t> ℃ 에서</a:t>
            </a:r>
            <a:r>
              <a:rPr lang="en-US" altLang="ko-KR" dirty="0">
                <a:ea typeface="문체부 돋음체" panose="020B0609000101010101" pitchFamily="49" charset="-127"/>
              </a:rPr>
              <a:t> </a:t>
            </a:r>
            <a:r>
              <a:rPr lang="ko-KR" altLang="en-US" dirty="0">
                <a:ea typeface="문체부 돋음체" panose="020B0609000101010101" pitchFamily="49" charset="-127"/>
              </a:rPr>
              <a:t>소금물 농도에 따른 차이가 있다</a:t>
            </a:r>
            <a:endParaRPr lang="en-US" altLang="ko-KR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767" y="4052536"/>
            <a:ext cx="28003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110" y="4052536"/>
            <a:ext cx="27908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4257016" y="2452528"/>
            <a:ext cx="1891608" cy="611948"/>
          </a:xfrm>
          <a:prstGeom prst="rect">
            <a:avLst/>
          </a:prstGeom>
          <a:solidFill>
            <a:srgbClr val="FF0000">
              <a:alpha val="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52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03</a:t>
            </a: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통계적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분석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38720" y="900374"/>
            <a:ext cx="6178379" cy="982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>
              <a:spcBef>
                <a:spcPts val="1000"/>
              </a:spcBef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r>
              <a:rPr lang="en-US" altLang="ko-KR" sz="4000" dirty="0">
                <a:ea typeface="문체부 돋음체" panose="020B0609000101010101" pitchFamily="49" charset="-127"/>
              </a:rPr>
              <a:t>Factor 2. </a:t>
            </a:r>
            <a:r>
              <a:rPr lang="ko-KR" altLang="en-US" sz="4000" dirty="0">
                <a:ea typeface="문체부 돋음체" panose="020B0609000101010101" pitchFamily="49" charset="-127"/>
              </a:rPr>
              <a:t>온도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378767" y="1877792"/>
            <a:ext cx="5745785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392702" y="1811826"/>
            <a:ext cx="3257844" cy="434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Kruskal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Test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378767" y="3280580"/>
            <a:ext cx="3257844" cy="434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Wilcoxon Test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767" y="2489371"/>
            <a:ext cx="4455788" cy="624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702" y="3724287"/>
            <a:ext cx="28003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702" y="4848237"/>
            <a:ext cx="280987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659" y="3738574"/>
            <a:ext cx="279082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609" y="4857762"/>
            <a:ext cx="280987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3198251" y="6155691"/>
            <a:ext cx="5618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모든 용액에서 온도에 따른 차이가 있다</a:t>
            </a:r>
            <a:r>
              <a:rPr lang="en-US" altLang="ko-KR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.</a:t>
            </a:r>
            <a:r>
              <a:rPr lang="ko-KR" altLang="en-US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 </a:t>
            </a:r>
            <a:endParaRPr lang="en-US" altLang="ko-KR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533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03</a:t>
            </a: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통계적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분석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38720" y="900374"/>
            <a:ext cx="6196361" cy="982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>
              <a:spcBef>
                <a:spcPts val="1000"/>
              </a:spcBef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r>
              <a:rPr lang="en-US" altLang="ko-KR" sz="4000" dirty="0">
                <a:ea typeface="문체부 돋음체" panose="020B0609000101010101" pitchFamily="49" charset="-127"/>
              </a:rPr>
              <a:t>Factor 3. </a:t>
            </a:r>
            <a:r>
              <a:rPr lang="ko-KR" altLang="en-US" sz="4000" dirty="0">
                <a:ea typeface="문체부 돋음체" panose="020B0609000101010101" pitchFamily="49" charset="-127"/>
              </a:rPr>
              <a:t>용매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378767" y="1877792"/>
            <a:ext cx="5745785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392702" y="1811826"/>
            <a:ext cx="3257844" cy="434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Wilcoxon Test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23" y="2380900"/>
            <a:ext cx="4696360" cy="81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767" y="3653884"/>
            <a:ext cx="4703616" cy="859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701" y="4967159"/>
            <a:ext cx="4689682" cy="86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198251" y="6155691"/>
            <a:ext cx="5618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모든 온도에서 용매에 따른 차이가 있다</a:t>
            </a:r>
            <a:r>
              <a:rPr lang="en-US" altLang="ko-KR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.</a:t>
            </a:r>
            <a:r>
              <a:rPr lang="ko-KR" altLang="en-US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 </a:t>
            </a:r>
            <a:endParaRPr lang="en-US" altLang="ko-KR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25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10217" y="3431631"/>
            <a:ext cx="21741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바른고딕" panose="020B0600000101010101" charset="-127"/>
                <a:ea typeface="문체부 돋음체" panose="020B0609000101010101" pitchFamily="49" charset="-127"/>
              </a:rPr>
              <a:t>01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바른고딕" panose="020B0600000101010101" charset="-127"/>
                <a:ea typeface="문체부 돋음체" panose="020B0609000101010101" pitchFamily="49" charset="-127"/>
              </a:rPr>
              <a:t>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바른고딕" panose="020B0600000101010101" charset="-127"/>
                <a:ea typeface="문체부 돋음체" panose="020B0609000101010101" pitchFamily="49" charset="-127"/>
              </a:rPr>
              <a:t>연구 배경 및 목적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B0F0"/>
              </a:solidFill>
              <a:latin typeface="나눔바른고딕" panose="020B0600000101010101" charset="-127"/>
              <a:ea typeface="문체부 돋음체" panose="020B0609000101010101" pitchFamily="49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02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실험 과정 및 결과 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문체부 돋음체" panose="020B0609000101010101" pitchFamily="49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03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통계적 분석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문체부 돋음체" panose="020B0609000101010101" pitchFamily="49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04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결론 도출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596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03</a:t>
            </a: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통계적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분석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378767" y="1877792"/>
            <a:ext cx="5745785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766" y="2711017"/>
            <a:ext cx="574578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38720" y="900374"/>
                <a:ext cx="6196361" cy="982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ko-KR"/>
                </a:defPPr>
                <a:lvl1pPr>
                  <a:spcBef>
                    <a:spcPts val="1000"/>
                  </a:spcBef>
                  <a:buFont typeface="Arial" panose="020B0604020202020204" pitchFamily="34" charset="0"/>
                  <a:buNone/>
                  <a:defRPr sz="12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defRPr>
                </a:lvl1pPr>
              </a:lstStyle>
              <a:p>
                <a:r>
                  <a:rPr lang="en-US" altLang="ko-KR" sz="4000" dirty="0">
                    <a:ea typeface="문체부 돋음체" panose="020B0609000101010101" pitchFamily="49" charset="-127"/>
                  </a:rPr>
                  <a:t>Factorial Design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4000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pt-BR" altLang="ko-KR" sz="4000" i="1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endParaRPr lang="ko-KR" altLang="en-US" sz="2800" dirty="0">
                  <a:ea typeface="문체부 돋음체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720" y="900374"/>
                <a:ext cx="6196361" cy="982613"/>
              </a:xfrm>
              <a:prstGeom prst="rect">
                <a:avLst/>
              </a:prstGeom>
              <a:blipFill rotWithShape="1">
                <a:blip r:embed="rId4"/>
                <a:stretch>
                  <a:fillRect l="-3543" t="-9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223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03</a:t>
            </a: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통계적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분석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638720" y="900374"/>
                <a:ext cx="6196361" cy="982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ko-KR"/>
                </a:defPPr>
                <a:lvl1pPr>
                  <a:spcBef>
                    <a:spcPts val="1000"/>
                  </a:spcBef>
                  <a:buFont typeface="Arial" panose="020B0604020202020204" pitchFamily="34" charset="0"/>
                  <a:buNone/>
                  <a:defRPr sz="12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defRPr>
                </a:lvl1pPr>
              </a:lstStyle>
              <a:p>
                <a:r>
                  <a:rPr lang="en-US" altLang="ko-KR" sz="4000" dirty="0">
                    <a:ea typeface="문체부 돋음체" panose="020B0609000101010101" pitchFamily="49" charset="-127"/>
                  </a:rPr>
                  <a:t>Factorial Design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4000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pt-BR" altLang="ko-KR" sz="4000" i="1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endParaRPr lang="ko-KR" altLang="en-US" sz="2800" dirty="0">
                  <a:ea typeface="문체부 돋음체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720" y="900374"/>
                <a:ext cx="6196361" cy="982613"/>
              </a:xfrm>
              <a:prstGeom prst="rect">
                <a:avLst/>
              </a:prstGeom>
              <a:blipFill rotWithShape="1">
                <a:blip r:embed="rId3"/>
                <a:stretch>
                  <a:fillRect l="-3543" t="-9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2378767" y="1877792"/>
            <a:ext cx="5745785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448458" y="4966504"/>
            <a:ext cx="5659394" cy="434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문체부 돋음체" panose="020B0609000101010101" pitchFamily="49" charset="-127"/>
              </a:rPr>
              <a:t> Factor A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문체부 돋음체" panose="020B0609000101010101" pitchFamily="49" charset="-127"/>
              </a:rPr>
              <a:t>온도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문체부 돋음체" panose="020B0609000101010101" pitchFamily="49" charset="-127"/>
              </a:rPr>
              <a:t>- 15</a:t>
            </a:r>
            <a:r>
              <a:rPr lang="ko-KR" altLang="en-US" dirty="0">
                <a:ea typeface="문체부 돋음체" panose="020B0609000101010101" pitchFamily="49" charset="-127"/>
              </a:rPr>
              <a:t> ℃ </a:t>
            </a:r>
            <a:r>
              <a:rPr lang="en-US" altLang="ko-KR" dirty="0">
                <a:ea typeface="문체부 돋음체" panose="020B0609000101010101" pitchFamily="49" charset="-127"/>
              </a:rPr>
              <a:t>40</a:t>
            </a:r>
            <a:r>
              <a:rPr lang="ko-KR" altLang="en-US" dirty="0">
                <a:ea typeface="문체부 돋음체" panose="020B0609000101010101" pitchFamily="49" charset="-127"/>
              </a:rPr>
              <a:t> ℃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-윤고딕330" panose="02030504000101010101" pitchFamily="18" charset="-127"/>
              <a:ea typeface="문체부 돋음체" panose="020B0609000101010101" pitchFamily="49" charset="-127"/>
            </a:endParaRP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문체부 돋음체" panose="020B0609000101010101" pitchFamily="49" charset="-127"/>
              </a:rPr>
              <a:t> Factor B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문체부 돋음체" panose="020B0609000101010101" pitchFamily="49" charset="-127"/>
              </a:rPr>
              <a:t>농도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문체부 돋음체" panose="020B0609000101010101" pitchFamily="49" charset="-127"/>
              </a:rPr>
              <a:t>-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문체부 돋음체" panose="020B0609000101010101" pitchFamily="49" charset="-127"/>
              </a:rPr>
              <a:t>물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문체부 돋음체" panose="020B0609000101010101" pitchFamily="49" charset="-127"/>
              </a:rPr>
              <a:t>10%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문체부 돋음체" panose="020B0609000101010101" pitchFamily="49" charset="-127"/>
              </a:rPr>
              <a:t>소금물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-윤고딕330" panose="02030504000101010101" pitchFamily="18" charset="-127"/>
              <a:ea typeface="문체부 돋음체" panose="020B0609000101010101" pitchFamily="49" charset="-127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702" y="1919580"/>
            <a:ext cx="414337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8027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03</a:t>
            </a: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통계적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분석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638720" y="900374"/>
                <a:ext cx="6196361" cy="982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ko-KR"/>
                </a:defPPr>
                <a:lvl1pPr>
                  <a:spcBef>
                    <a:spcPts val="1000"/>
                  </a:spcBef>
                  <a:buFont typeface="Arial" panose="020B0604020202020204" pitchFamily="34" charset="0"/>
                  <a:buNone/>
                  <a:defRPr sz="12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defRPr>
                </a:lvl1pPr>
              </a:lstStyle>
              <a:p>
                <a:r>
                  <a:rPr lang="en-US" altLang="ko-KR" sz="4000" dirty="0">
                    <a:ea typeface="문체부 돋음체" panose="020B0609000101010101" pitchFamily="49" charset="-127"/>
                  </a:rPr>
                  <a:t>Factorial Design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4000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pt-BR" altLang="ko-KR" sz="4000" i="1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endParaRPr lang="ko-KR" altLang="en-US" sz="2800" dirty="0">
                  <a:ea typeface="문체부 돋음체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720" y="900374"/>
                <a:ext cx="6196361" cy="982613"/>
              </a:xfrm>
              <a:prstGeom prst="rect">
                <a:avLst/>
              </a:prstGeom>
              <a:blipFill rotWithShape="1">
                <a:blip r:embed="rId3"/>
                <a:stretch>
                  <a:fillRect l="-3543" t="-9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2378767" y="1877792"/>
            <a:ext cx="5745785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BF681F-63A9-41F4-9187-FB61B04D603F}"/>
                  </a:ext>
                </a:extLst>
              </p:cNvPr>
              <p:cNvSpPr txBox="1"/>
              <p:nvPr/>
            </p:nvSpPr>
            <p:spPr>
              <a:xfrm>
                <a:off x="1766366" y="4919998"/>
                <a:ext cx="6559443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230.55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−294.15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47.568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25.025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BF681F-63A9-41F4-9187-FB61B04D6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366" y="4919998"/>
                <a:ext cx="6559443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E82B7D55-AE89-46FB-8138-46E9DC70F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366" y="1904721"/>
            <a:ext cx="6805089" cy="11334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5935A8-4724-4C2D-86B2-6089EE726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6366" y="3323874"/>
            <a:ext cx="49625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62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03</a:t>
            </a: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통계적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분석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378767" y="1877792"/>
            <a:ext cx="5745785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701" y="2711017"/>
            <a:ext cx="5731849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38720" y="900374"/>
                <a:ext cx="6196361" cy="982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ko-KR"/>
                </a:defPPr>
                <a:lvl1pPr>
                  <a:spcBef>
                    <a:spcPts val="1000"/>
                  </a:spcBef>
                  <a:buFont typeface="Arial" panose="020B0604020202020204" pitchFamily="34" charset="0"/>
                  <a:buNone/>
                  <a:defRPr sz="12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defRPr>
                </a:lvl1pPr>
              </a:lstStyle>
              <a:p>
                <a:r>
                  <a:rPr lang="en-US" altLang="ko-KR" sz="4000" dirty="0">
                    <a:ea typeface="문체부 돋음체" panose="020B0609000101010101" pitchFamily="49" charset="-127"/>
                  </a:rPr>
                  <a:t>Factorial Design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4000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pt-BR" altLang="ko-KR" sz="4000" i="1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endParaRPr lang="ko-KR" altLang="en-US" sz="2800" dirty="0">
                  <a:ea typeface="문체부 돋음체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720" y="900374"/>
                <a:ext cx="6196361" cy="982613"/>
              </a:xfrm>
              <a:prstGeom prst="rect">
                <a:avLst/>
              </a:prstGeom>
              <a:blipFill rotWithShape="1">
                <a:blip r:embed="rId4"/>
                <a:stretch>
                  <a:fillRect l="-3543" t="-9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295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03</a:t>
            </a: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통계적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분석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638720" y="900374"/>
                <a:ext cx="6196361" cy="982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ko-KR"/>
                </a:defPPr>
                <a:lvl1pPr>
                  <a:spcBef>
                    <a:spcPts val="1000"/>
                  </a:spcBef>
                  <a:buFont typeface="Arial" panose="020B0604020202020204" pitchFamily="34" charset="0"/>
                  <a:buNone/>
                  <a:defRPr sz="12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defRPr>
                </a:lvl1pPr>
              </a:lstStyle>
              <a:p>
                <a:r>
                  <a:rPr lang="en-US" altLang="ko-KR" sz="4000" dirty="0">
                    <a:ea typeface="문체부 돋음체" panose="020B0609000101010101" pitchFamily="49" charset="-127"/>
                  </a:rPr>
                  <a:t>Factorial Design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4000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pt-BR" altLang="ko-KR" sz="4000" i="1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endParaRPr lang="ko-KR" altLang="en-US" sz="4000" dirty="0">
                  <a:ea typeface="문체부 돋음체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720" y="900374"/>
                <a:ext cx="6196361" cy="982613"/>
              </a:xfrm>
              <a:prstGeom prst="rect">
                <a:avLst/>
              </a:prstGeom>
              <a:blipFill rotWithShape="1">
                <a:blip r:embed="rId3"/>
                <a:stretch>
                  <a:fillRect l="-3543" t="-9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2378767" y="1877792"/>
            <a:ext cx="5745785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702" y="1895344"/>
            <a:ext cx="4143375" cy="2614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4448458" y="4966504"/>
            <a:ext cx="5659394" cy="434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문체부 돋음체" panose="020B0609000101010101" pitchFamily="49" charset="-127"/>
              </a:rPr>
              <a:t> Factor A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문체부 돋음체" panose="020B0609000101010101" pitchFamily="49" charset="-127"/>
              </a:rPr>
              <a:t>온도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문체부 돋음체" panose="020B0609000101010101" pitchFamily="49" charset="-127"/>
              </a:rPr>
              <a:t>- 15</a:t>
            </a:r>
            <a:r>
              <a:rPr lang="ko-KR" altLang="en-US" dirty="0">
                <a:ea typeface="문체부 돋음체" panose="020B0609000101010101" pitchFamily="49" charset="-127"/>
              </a:rPr>
              <a:t> ℃ </a:t>
            </a:r>
            <a:r>
              <a:rPr lang="en-US" altLang="ko-KR" dirty="0">
                <a:ea typeface="문체부 돋음체" panose="020B0609000101010101" pitchFamily="49" charset="-127"/>
              </a:rPr>
              <a:t>40</a:t>
            </a:r>
            <a:r>
              <a:rPr lang="ko-KR" altLang="en-US" dirty="0">
                <a:ea typeface="문체부 돋음체" panose="020B0609000101010101" pitchFamily="49" charset="-127"/>
              </a:rPr>
              <a:t> ℃</a:t>
            </a:r>
            <a:endParaRPr lang="en-US" altLang="ko-KR" dirty="0">
              <a:ea typeface="문체부 돋음체" panose="020B0609000101010101" pitchFamily="49" charset="-127"/>
            </a:endParaRP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문체부 돋음체" panose="020B0609000101010101" pitchFamily="49" charset="-127"/>
              </a:rPr>
              <a:t> Factor B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문체부 돋음체" panose="020B0609000101010101" pitchFamily="49" charset="-127"/>
              </a:rPr>
              <a:t>농도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문체부 돋음체" panose="020B0609000101010101" pitchFamily="49" charset="-127"/>
              </a:rPr>
              <a:t>-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문체부 돋음체" panose="020B0609000101010101" pitchFamily="49" charset="-127"/>
              </a:rPr>
              <a:t>물 소주</a:t>
            </a:r>
            <a:endParaRPr lang="en-US" altLang="ko-KR" dirty="0"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209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03</a:t>
            </a: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통계적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분석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638720" y="900374"/>
                <a:ext cx="6196361" cy="982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ko-KR"/>
                </a:defPPr>
                <a:lvl1pPr>
                  <a:spcBef>
                    <a:spcPts val="1000"/>
                  </a:spcBef>
                  <a:buFont typeface="Arial" panose="020B0604020202020204" pitchFamily="34" charset="0"/>
                  <a:buNone/>
                  <a:defRPr sz="12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defRPr>
                </a:lvl1pPr>
              </a:lstStyle>
              <a:p>
                <a:r>
                  <a:rPr lang="en-US" altLang="ko-KR" sz="4000" dirty="0">
                    <a:ea typeface="문체부 돋음체" panose="020B0609000101010101" pitchFamily="49" charset="-127"/>
                  </a:rPr>
                  <a:t>Factorial Design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4000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pt-BR" altLang="ko-KR" sz="4000" i="1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endParaRPr lang="ko-KR" altLang="en-US" sz="2800" dirty="0">
                  <a:ea typeface="문체부 돋음체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720" y="900374"/>
                <a:ext cx="6196361" cy="982613"/>
              </a:xfrm>
              <a:prstGeom prst="rect">
                <a:avLst/>
              </a:prstGeom>
              <a:blipFill rotWithShape="1">
                <a:blip r:embed="rId3"/>
                <a:stretch>
                  <a:fillRect l="-3543" t="-9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2378767" y="1877792"/>
            <a:ext cx="5745785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B0276C6-468D-428C-8D34-14E317E58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366" y="1763194"/>
            <a:ext cx="7172325" cy="11525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487F1A1-E942-4AA1-9EF5-773F92C20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366" y="3291953"/>
            <a:ext cx="5019675" cy="11906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BF681F-63A9-41F4-9187-FB61B04D603F}"/>
                  </a:ext>
                </a:extLst>
              </p:cNvPr>
              <p:cNvSpPr txBox="1"/>
              <p:nvPr/>
            </p:nvSpPr>
            <p:spPr>
              <a:xfrm>
                <a:off x="1766366" y="4919998"/>
                <a:ext cx="6559443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457.9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−608.8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07.21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−289.62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BF681F-63A9-41F4-9187-FB61B04D6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366" y="4919998"/>
                <a:ext cx="6559443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76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10216" y="3429000"/>
            <a:ext cx="21741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01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연구 배경 및 목적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문체부 돋음체" panose="020B0609000101010101" pitchFamily="49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02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실험 과정 및 결과 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문체부 돋음체" panose="020B0609000101010101" pitchFamily="49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03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통계적 분석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문체부 돋음체" panose="020B0609000101010101" pitchFamily="49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바른고딕" panose="020B0600000101010101" charset="-127"/>
                <a:ea typeface="문체부 돋음체" panose="020B0609000101010101" pitchFamily="49" charset="-127"/>
              </a:rPr>
              <a:t>04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바른고딕" panose="020B0600000101010101" charset="-127"/>
                <a:ea typeface="문체부 돋음체" panose="020B0609000101010101" pitchFamily="49" charset="-127"/>
              </a:rPr>
              <a:t>결론 도출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B0F0"/>
              </a:solidFill>
              <a:latin typeface="나눔바른고딕" panose="020B0600000101010101" charset="-127"/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820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04.</a:t>
            </a: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결론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도출</a:t>
            </a:r>
            <a:endParaRPr lang="ko-KR" altLang="en-US" sz="18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63054" y="877598"/>
            <a:ext cx="5750321" cy="619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>
              <a:spcBef>
                <a:spcPts val="1000"/>
              </a:spcBef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r>
              <a:rPr lang="ko-KR" altLang="en-US" sz="4000" dirty="0">
                <a:latin typeface="-윤고딕330" panose="020B0600000101010101" charset="-127"/>
                <a:ea typeface="-윤고딕330" panose="020B0600000101010101" charset="-127"/>
              </a:rPr>
              <a:t>통계적 분석 결과 </a:t>
            </a:r>
            <a:r>
              <a:rPr lang="en-US" altLang="ko-KR" sz="4000" dirty="0">
                <a:latin typeface="-윤고딕330" panose="020B0600000101010101" charset="-127"/>
                <a:ea typeface="-윤고딕330" panose="020B0600000101010101" charset="-127"/>
              </a:rPr>
              <a:t>– </a:t>
            </a:r>
            <a:r>
              <a:rPr lang="ko-KR" altLang="en-US" sz="4000" b="1" dirty="0">
                <a:latin typeface="-윤고딕330" panose="020B0600000101010101" charset="-127"/>
                <a:ea typeface="-윤고딕330" panose="020B0600000101010101" charset="-127"/>
              </a:rPr>
              <a:t>농도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27876" y="1864497"/>
            <a:ext cx="248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5282AD"/>
                </a:solidFill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82AD"/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4</a:t>
            </a:r>
            <a:r>
              <a:rPr lang="ko-KR" altLang="en-US" sz="2800" dirty="0">
                <a:solidFill>
                  <a:srgbClr val="5282AD"/>
                </a:solidFill>
                <a:ea typeface="문체부 돋음체" panose="020B0609000101010101" pitchFamily="49" charset="-127"/>
              </a:rPr>
              <a:t> ℃일 때</a:t>
            </a:r>
            <a:endParaRPr lang="ko-KR" altLang="en-US" sz="2800" dirty="0">
              <a:solidFill>
                <a:srgbClr val="5282AD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08240" y="5371767"/>
            <a:ext cx="6434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걸린 시간 </a:t>
            </a:r>
            <a:r>
              <a:rPr lang="en-US" altLang="ko-KR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: </a:t>
            </a:r>
            <a:r>
              <a:rPr lang="ko-KR" altLang="en-US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물</a:t>
            </a:r>
            <a:r>
              <a:rPr lang="en-US" altLang="ko-KR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  &lt;  </a:t>
            </a:r>
            <a:r>
              <a:rPr lang="ko-KR" altLang="en-US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소금물</a:t>
            </a:r>
            <a:r>
              <a:rPr lang="en-US" altLang="ko-KR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(5g)  &lt;  </a:t>
            </a:r>
            <a:r>
              <a:rPr lang="ko-KR" altLang="en-US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소금물</a:t>
            </a:r>
            <a:r>
              <a:rPr lang="en-US" altLang="ko-KR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(10g)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63054" y="3911078"/>
            <a:ext cx="3584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82AD"/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15</a:t>
            </a:r>
            <a:r>
              <a:rPr lang="ko-KR" altLang="en-US" sz="2800" dirty="0">
                <a:solidFill>
                  <a:srgbClr val="5282AD"/>
                </a:solidFill>
                <a:ea typeface="문체부 돋음체" panose="020B0609000101010101" pitchFamily="49" charset="-127"/>
              </a:rPr>
              <a:t> ℃</a:t>
            </a:r>
            <a:r>
              <a:rPr lang="en-US" altLang="ko-KR" sz="2800" dirty="0">
                <a:solidFill>
                  <a:srgbClr val="5282AD"/>
                </a:solidFill>
                <a:ea typeface="문체부 돋음체" panose="020B0609000101010101" pitchFamily="49" charset="-127"/>
              </a:rPr>
              <a:t>, 40</a:t>
            </a:r>
            <a:r>
              <a:rPr lang="ko-KR" altLang="en-US" sz="2800" dirty="0">
                <a:solidFill>
                  <a:srgbClr val="5282AD"/>
                </a:solidFill>
                <a:ea typeface="문체부 돋음체" panose="020B0609000101010101" pitchFamily="49" charset="-127"/>
              </a:rPr>
              <a:t> ℃일 때</a:t>
            </a:r>
            <a:endParaRPr lang="ko-KR" altLang="en-US" sz="2800" dirty="0">
              <a:solidFill>
                <a:srgbClr val="5282A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27876" y="4488877"/>
            <a:ext cx="6043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ea typeface="문체부 돋음체" panose="020B0609000101010101" pitchFamily="49" charset="-127"/>
              </a:rPr>
              <a:t>물</a:t>
            </a:r>
            <a:r>
              <a:rPr lang="en-US" altLang="ko-KR" dirty="0">
                <a:solidFill>
                  <a:srgbClr val="0070C0"/>
                </a:solidFill>
                <a:ea typeface="문체부 돋음체" panose="020B0609000101010101" pitchFamily="49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ea typeface="문체부 돋음체" panose="020B0609000101010101" pitchFamily="49" charset="-127"/>
              </a:rPr>
              <a:t>소금물</a:t>
            </a:r>
            <a:r>
              <a:rPr lang="en-US" altLang="ko-KR" dirty="0">
                <a:solidFill>
                  <a:srgbClr val="0070C0"/>
                </a:solidFill>
                <a:ea typeface="문체부 돋음체" panose="020B0609000101010101" pitchFamily="49" charset="-127"/>
              </a:rPr>
              <a:t>(5g), </a:t>
            </a:r>
            <a:r>
              <a:rPr lang="ko-KR" altLang="en-US" dirty="0">
                <a:solidFill>
                  <a:srgbClr val="0070C0"/>
                </a:solidFill>
                <a:ea typeface="문체부 돋음체" panose="020B0609000101010101" pitchFamily="49" charset="-127"/>
              </a:rPr>
              <a:t>소금물</a:t>
            </a:r>
            <a:r>
              <a:rPr lang="en-US" altLang="ko-KR" dirty="0">
                <a:solidFill>
                  <a:srgbClr val="0070C0"/>
                </a:solidFill>
                <a:ea typeface="문체부 돋음체" panose="020B0609000101010101" pitchFamily="49" charset="-127"/>
              </a:rPr>
              <a:t>(10g) </a:t>
            </a:r>
            <a:r>
              <a:rPr lang="ko-KR" altLang="en-US" dirty="0">
                <a:solidFill>
                  <a:srgbClr val="0070C0"/>
                </a:solidFill>
                <a:ea typeface="문체부 돋음체" panose="020B0609000101010101" pitchFamily="49" charset="-127"/>
              </a:rPr>
              <a:t>사이에서</a:t>
            </a:r>
            <a:endParaRPr lang="en-US" altLang="ko-KR" dirty="0">
              <a:solidFill>
                <a:srgbClr val="0070C0"/>
              </a:solidFill>
              <a:ea typeface="문체부 돋음체" panose="020B0609000101010101" pitchFamily="49" charset="-127"/>
            </a:endParaRPr>
          </a:p>
          <a:p>
            <a:pPr algn="dist"/>
            <a:r>
              <a:rPr lang="ko-KR" altLang="en-US" dirty="0">
                <a:solidFill>
                  <a:srgbClr val="0070C0"/>
                </a:solidFill>
                <a:ea typeface="문체부 돋음체" panose="020B0609000101010101" pitchFamily="49" charset="-127"/>
              </a:rPr>
              <a:t>얼음 녹는 시간의</a:t>
            </a:r>
            <a:r>
              <a:rPr lang="en-US" altLang="ko-KR" dirty="0">
                <a:solidFill>
                  <a:srgbClr val="0070C0"/>
                </a:solidFill>
                <a:ea typeface="문체부 돋음체" panose="020B0609000101010101" pitchFamily="49" charset="-127"/>
              </a:rPr>
              <a:t> </a:t>
            </a:r>
            <a:r>
              <a:rPr lang="ko-KR" altLang="en-US" b="1" u="sng" dirty="0">
                <a:solidFill>
                  <a:srgbClr val="0070C0"/>
                </a:solidFill>
                <a:ea typeface="문체부 돋음체" panose="020B0609000101010101" pitchFamily="49" charset="-127"/>
              </a:rPr>
              <a:t>통계적으로 유의미한 차이가 </a:t>
            </a:r>
            <a:r>
              <a:rPr lang="ko-KR" altLang="en-US" b="1" u="sng" dirty="0">
                <a:solidFill>
                  <a:srgbClr val="2E75B6"/>
                </a:solidFill>
                <a:ea typeface="문체부 돋음체" panose="020B0609000101010101" pitchFamily="49" charset="-127"/>
              </a:rPr>
              <a:t>있다</a:t>
            </a:r>
            <a:r>
              <a:rPr lang="en-US" altLang="ko-KR" u="sng" dirty="0">
                <a:solidFill>
                  <a:srgbClr val="0070C0"/>
                </a:solidFill>
                <a:ea typeface="문체부 돋음체" panose="020B0609000101010101" pitchFamily="49" charset="-127"/>
              </a:rPr>
              <a:t>.</a:t>
            </a:r>
            <a:endParaRPr lang="ko-KR" altLang="en-US" dirty="0">
              <a:solidFill>
                <a:srgbClr val="0070C0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27876" y="2402455"/>
            <a:ext cx="6043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+mj-lt"/>
                <a:ea typeface="문체부 돋음체" panose="020B0609000101010101" pitchFamily="49" charset="-127"/>
              </a:rPr>
              <a:t>물</a:t>
            </a:r>
            <a:r>
              <a:rPr lang="en-US" altLang="ko-KR" dirty="0">
                <a:solidFill>
                  <a:srgbClr val="0070C0"/>
                </a:solidFill>
                <a:latin typeface="+mj-lt"/>
                <a:ea typeface="문체부 돋음체" panose="020B0609000101010101" pitchFamily="49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+mj-lt"/>
                <a:ea typeface="문체부 돋음체" panose="020B0609000101010101" pitchFamily="49" charset="-127"/>
              </a:rPr>
              <a:t>소금물</a:t>
            </a:r>
            <a:r>
              <a:rPr lang="en-US" altLang="ko-KR" dirty="0">
                <a:solidFill>
                  <a:srgbClr val="0070C0"/>
                </a:solidFill>
                <a:latin typeface="+mj-lt"/>
                <a:ea typeface="문체부 돋음체" panose="020B0609000101010101" pitchFamily="49" charset="-127"/>
              </a:rPr>
              <a:t>(5g), </a:t>
            </a:r>
            <a:r>
              <a:rPr lang="ko-KR" altLang="en-US" dirty="0">
                <a:solidFill>
                  <a:srgbClr val="0070C0"/>
                </a:solidFill>
                <a:latin typeface="+mj-lt"/>
                <a:ea typeface="문체부 돋음체" panose="020B0609000101010101" pitchFamily="49" charset="-127"/>
              </a:rPr>
              <a:t>소금물</a:t>
            </a:r>
            <a:r>
              <a:rPr lang="en-US" altLang="ko-KR" dirty="0">
                <a:solidFill>
                  <a:srgbClr val="0070C0"/>
                </a:solidFill>
                <a:latin typeface="+mj-lt"/>
                <a:ea typeface="문체부 돋음체" panose="020B0609000101010101" pitchFamily="49" charset="-127"/>
              </a:rPr>
              <a:t>(10g) </a:t>
            </a:r>
            <a:r>
              <a:rPr lang="ko-KR" altLang="en-US" dirty="0">
                <a:solidFill>
                  <a:srgbClr val="0070C0"/>
                </a:solidFill>
                <a:latin typeface="+mj-lt"/>
                <a:ea typeface="문체부 돋음체" panose="020B0609000101010101" pitchFamily="49" charset="-127"/>
              </a:rPr>
              <a:t>사이에서</a:t>
            </a:r>
            <a:endParaRPr lang="en-US" altLang="ko-KR" dirty="0">
              <a:solidFill>
                <a:srgbClr val="0070C0"/>
              </a:solidFill>
              <a:latin typeface="+mj-lt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dirty="0">
                <a:solidFill>
                  <a:srgbClr val="0070C0"/>
                </a:solidFill>
                <a:latin typeface="+mj-lt"/>
                <a:ea typeface="문체부 돋음체" panose="020B0609000101010101" pitchFamily="49" charset="-127"/>
              </a:rPr>
              <a:t>얼음 녹는 시간의</a:t>
            </a:r>
            <a:r>
              <a:rPr lang="en-US" altLang="ko-KR" dirty="0">
                <a:solidFill>
                  <a:srgbClr val="0070C0"/>
                </a:solidFill>
                <a:latin typeface="+mj-lt"/>
                <a:ea typeface="문체부 돋음체" panose="020B0609000101010101" pitchFamily="49" charset="-127"/>
              </a:rPr>
              <a:t> </a:t>
            </a:r>
            <a:r>
              <a:rPr lang="ko-KR" altLang="en-US" b="1" u="sng" dirty="0">
                <a:solidFill>
                  <a:srgbClr val="0070C0"/>
                </a:solidFill>
                <a:latin typeface="+mj-lt"/>
                <a:ea typeface="문체부 돋음체" panose="020B0609000101010101" pitchFamily="49" charset="-127"/>
              </a:rPr>
              <a:t>통계적으로 유의미한 차이가 </a:t>
            </a:r>
            <a:r>
              <a:rPr lang="ko-KR" altLang="en-US" b="1" u="sng" dirty="0">
                <a:solidFill>
                  <a:srgbClr val="2E75B6"/>
                </a:solidFill>
                <a:latin typeface="+mj-lt"/>
                <a:ea typeface="문체부 돋음체" panose="020B0609000101010101" pitchFamily="49" charset="-127"/>
              </a:rPr>
              <a:t>없다</a:t>
            </a:r>
            <a:r>
              <a:rPr lang="en-US" altLang="ko-KR" u="sng" dirty="0">
                <a:latin typeface="+mj-lt"/>
                <a:ea typeface="문체부 돋음체" panose="020B0609000101010101" pitchFamily="49" charset="-127"/>
              </a:rPr>
              <a:t>.</a:t>
            </a:r>
            <a:endParaRPr lang="ko-KR" altLang="en-US" dirty="0">
              <a:latin typeface="+mj-lt"/>
              <a:ea typeface="문체부 돋음체" panose="020B0609000101010101" pitchFamily="49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08240" y="3207594"/>
            <a:ext cx="6503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걸린 시간 </a:t>
            </a:r>
            <a:r>
              <a:rPr lang="en-US" altLang="ko-KR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: </a:t>
            </a:r>
            <a:r>
              <a:rPr lang="ko-KR" altLang="en-US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물</a:t>
            </a:r>
            <a:r>
              <a:rPr lang="en-US" altLang="ko-KR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  =  </a:t>
            </a:r>
            <a:r>
              <a:rPr lang="ko-KR" altLang="en-US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소금물</a:t>
            </a:r>
            <a:r>
              <a:rPr lang="en-US" altLang="ko-KR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(5g)  =  </a:t>
            </a:r>
            <a:r>
              <a:rPr lang="ko-KR" altLang="en-US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소금물</a:t>
            </a:r>
            <a:r>
              <a:rPr lang="en-US" altLang="ko-KR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(10g)</a:t>
            </a:r>
          </a:p>
        </p:txBody>
      </p:sp>
      <p:sp>
        <p:nvSpPr>
          <p:cNvPr id="34" name="순서도: 판단 33"/>
          <p:cNvSpPr/>
          <p:nvPr/>
        </p:nvSpPr>
        <p:spPr>
          <a:xfrm>
            <a:off x="2308240" y="1964403"/>
            <a:ext cx="300810" cy="32719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판단 34"/>
          <p:cNvSpPr/>
          <p:nvPr/>
        </p:nvSpPr>
        <p:spPr>
          <a:xfrm>
            <a:off x="2308240" y="4020007"/>
            <a:ext cx="300810" cy="32719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311905" y="3063524"/>
            <a:ext cx="6430394" cy="753871"/>
          </a:xfrm>
          <a:prstGeom prst="rect">
            <a:avLst/>
          </a:prstGeom>
          <a:solidFill>
            <a:srgbClr val="FF0000">
              <a:alpha val="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4384" y="5261626"/>
            <a:ext cx="6434060" cy="665489"/>
          </a:xfrm>
          <a:prstGeom prst="rect">
            <a:avLst/>
          </a:prstGeom>
          <a:solidFill>
            <a:srgbClr val="FF0000">
              <a:alpha val="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26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04.</a:t>
            </a: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결론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도출</a:t>
            </a:r>
            <a:endParaRPr lang="ko-KR" altLang="en-US" sz="18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문체부 돋음체" panose="020B0609000101010101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63054" y="877598"/>
            <a:ext cx="5750321" cy="619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>
              <a:spcBef>
                <a:spcPts val="1000"/>
              </a:spcBef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r>
              <a:rPr lang="ko-KR" altLang="en-US" sz="4000" dirty="0">
                <a:latin typeface="-윤고딕330" panose="020B0600000101010101" charset="-127"/>
                <a:ea typeface="-윤고딕330" panose="020B0600000101010101" charset="-127"/>
              </a:rPr>
              <a:t>통계적 분석 결과 </a:t>
            </a:r>
            <a:r>
              <a:rPr lang="en-US" altLang="ko-KR" sz="4000" dirty="0">
                <a:latin typeface="-윤고딕330" panose="020B0600000101010101" charset="-127"/>
                <a:ea typeface="-윤고딕330" panose="020B0600000101010101" charset="-127"/>
              </a:rPr>
              <a:t>– </a:t>
            </a:r>
            <a:r>
              <a:rPr lang="ko-KR" altLang="en-US" sz="4000" b="1" dirty="0">
                <a:latin typeface="-윤고딕330" panose="020B0600000101010101" charset="-127"/>
                <a:ea typeface="-윤고딕330" panose="020B0600000101010101" charset="-127"/>
              </a:rPr>
              <a:t>온도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03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통계적 분석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결론 도출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21134" y="5647008"/>
            <a:ext cx="5750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걸린 시간 </a:t>
            </a:r>
            <a:r>
              <a:rPr lang="en-US" altLang="ko-KR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: </a:t>
            </a:r>
            <a:r>
              <a:rPr lang="en-US" altLang="ko-KR" sz="2400" b="1" dirty="0">
                <a:ea typeface="문체부 돋음체" panose="020B0609000101010101" pitchFamily="49" charset="-127"/>
              </a:rPr>
              <a:t>4</a:t>
            </a:r>
            <a:r>
              <a:rPr lang="ko-KR" altLang="en-US" sz="2400" b="1" dirty="0">
                <a:ea typeface="문체부 돋음체" panose="020B0609000101010101" pitchFamily="49" charset="-127"/>
              </a:rPr>
              <a:t>℃  </a:t>
            </a:r>
            <a:r>
              <a:rPr lang="en-US" altLang="ko-KR" sz="2400" b="1" dirty="0">
                <a:ea typeface="문체부 돋음체" panose="020B0609000101010101" pitchFamily="49" charset="-127"/>
              </a:rPr>
              <a:t>&lt;  15</a:t>
            </a:r>
            <a:r>
              <a:rPr lang="ko-KR" altLang="en-US" sz="2400" b="1" dirty="0">
                <a:ea typeface="문체부 돋음체" panose="020B0609000101010101" pitchFamily="49" charset="-127"/>
              </a:rPr>
              <a:t>℃  </a:t>
            </a:r>
            <a:r>
              <a:rPr lang="en-US" altLang="ko-KR" sz="2400" b="1" dirty="0">
                <a:ea typeface="문체부 돋음체" panose="020B0609000101010101" pitchFamily="49" charset="-127"/>
              </a:rPr>
              <a:t>&lt;  40</a:t>
            </a:r>
            <a:r>
              <a:rPr lang="ko-KR" altLang="en-US" sz="2400" b="1" dirty="0">
                <a:ea typeface="문체부 돋음체" panose="020B0609000101010101" pitchFamily="49" charset="-127"/>
              </a:rPr>
              <a:t>℃</a:t>
            </a:r>
            <a:endParaRPr lang="en-US" altLang="ko-KR" sz="2400" b="1" dirty="0">
              <a:ea typeface="문체부 돋음체" panose="020B0609000101010101" pitchFamily="49" charset="-127"/>
            </a:endParaRPr>
          </a:p>
          <a:p>
            <a:r>
              <a:rPr lang="en-US" altLang="ko-KR" sz="2400" b="1" dirty="0">
                <a:ea typeface="문체부 돋음체" panose="020B0609000101010101" pitchFamily="49" charset="-127"/>
              </a:rPr>
              <a:t>      (</a:t>
            </a:r>
            <a:r>
              <a:rPr lang="ko-KR" altLang="en-US" sz="2400" b="1" dirty="0">
                <a:ea typeface="문체부 돋음체" panose="020B0609000101010101" pitchFamily="49" charset="-127"/>
              </a:rPr>
              <a:t>물</a:t>
            </a:r>
            <a:r>
              <a:rPr lang="en-US" altLang="ko-KR" sz="2400" b="1" dirty="0">
                <a:ea typeface="문체부 돋음체" panose="020B0609000101010101" pitchFamily="49" charset="-127"/>
              </a:rPr>
              <a:t>, </a:t>
            </a:r>
            <a:r>
              <a:rPr lang="ko-KR" altLang="en-US" sz="2400" b="1" dirty="0">
                <a:ea typeface="문체부 돋음체" panose="020B0609000101010101" pitchFamily="49" charset="-127"/>
              </a:rPr>
              <a:t>소금물</a:t>
            </a:r>
            <a:r>
              <a:rPr lang="en-US" altLang="ko-KR" sz="2400" b="1" dirty="0">
                <a:ea typeface="문체부 돋음체" panose="020B0609000101010101" pitchFamily="49" charset="-127"/>
              </a:rPr>
              <a:t>(5g, 10g) </a:t>
            </a:r>
            <a:r>
              <a:rPr lang="ko-KR" altLang="en-US" sz="2400" b="1" dirty="0">
                <a:ea typeface="문체부 돋음체" panose="020B0609000101010101" pitchFamily="49" charset="-127"/>
              </a:rPr>
              <a:t>소주</a:t>
            </a:r>
            <a:r>
              <a:rPr lang="en-US" altLang="ko-KR" sz="2400" b="1" dirty="0">
                <a:ea typeface="문체부 돋음체" panose="020B0609000101010101" pitchFamily="49" charset="-127"/>
              </a:rPr>
              <a:t>)</a:t>
            </a:r>
            <a:endParaRPr lang="en-US" altLang="ko-KR" sz="2400" b="1" dirty="0">
              <a:latin typeface="-윤고딕330" panose="020B0600000101010101" charset="-127"/>
              <a:ea typeface="문체부 돋음체" panose="020B0609000101010101" pitchFamily="49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93512" y="3001270"/>
            <a:ext cx="4592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5282AD"/>
                </a:solidFill>
                <a:ea typeface="문체부 돋음체" panose="020B0609000101010101" pitchFamily="49" charset="-127"/>
              </a:rPr>
              <a:t>소금물</a:t>
            </a:r>
            <a:r>
              <a:rPr lang="en-US" altLang="ko-KR" sz="2800" dirty="0">
                <a:solidFill>
                  <a:srgbClr val="5282AD"/>
                </a:solidFill>
                <a:ea typeface="문체부 돋음체" panose="020B0609000101010101" pitchFamily="49" charset="-127"/>
              </a:rPr>
              <a:t>(5g, 10g)</a:t>
            </a:r>
            <a:endParaRPr lang="ko-KR" altLang="en-US" sz="2800" dirty="0">
              <a:solidFill>
                <a:srgbClr val="5282AD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70124" y="3595497"/>
            <a:ext cx="6001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75B6"/>
                </a:solidFill>
                <a:latin typeface="-윤고딕330" panose="020B0600000101010101" charset="-127"/>
                <a:ea typeface="문체부 돋음체" panose="020B0609000101010101" pitchFamily="49" charset="-127"/>
              </a:rPr>
              <a:t>소금물 </a:t>
            </a:r>
            <a:r>
              <a:rPr lang="en-US" altLang="ko-KR" dirty="0">
                <a:solidFill>
                  <a:srgbClr val="2E75B6"/>
                </a:solidFill>
                <a:ea typeface="문체부 돋음체" panose="020B0609000101010101" pitchFamily="49" charset="-127"/>
              </a:rPr>
              <a:t>4</a:t>
            </a:r>
            <a:r>
              <a:rPr lang="ko-KR" altLang="en-US" dirty="0">
                <a:solidFill>
                  <a:srgbClr val="2E75B6"/>
                </a:solidFill>
                <a:ea typeface="문체부 돋음체" panose="020B0609000101010101" pitchFamily="49" charset="-127"/>
              </a:rPr>
              <a:t>℃</a:t>
            </a:r>
            <a:r>
              <a:rPr lang="en-US" altLang="ko-KR" dirty="0">
                <a:solidFill>
                  <a:srgbClr val="2E75B6"/>
                </a:solidFill>
                <a:ea typeface="문체부 돋음체" panose="020B0609000101010101" pitchFamily="49" charset="-127"/>
              </a:rPr>
              <a:t>, </a:t>
            </a:r>
            <a:r>
              <a:rPr lang="ko-KR" altLang="en-US" dirty="0">
                <a:solidFill>
                  <a:srgbClr val="2E75B6"/>
                </a:solidFill>
                <a:ea typeface="문체부 돋음체" panose="020B0609000101010101" pitchFamily="49" charset="-127"/>
              </a:rPr>
              <a:t>소금물 </a:t>
            </a:r>
            <a:r>
              <a:rPr lang="en-US" altLang="ko-KR" dirty="0">
                <a:solidFill>
                  <a:srgbClr val="2E75B6"/>
                </a:solidFill>
                <a:ea typeface="문체부 돋음체" panose="020B0609000101010101" pitchFamily="49" charset="-127"/>
              </a:rPr>
              <a:t>15</a:t>
            </a:r>
            <a:r>
              <a:rPr lang="ko-KR" altLang="en-US" dirty="0">
                <a:solidFill>
                  <a:srgbClr val="2E75B6"/>
                </a:solidFill>
                <a:ea typeface="문체부 돋음체" panose="020B0609000101010101" pitchFamily="49" charset="-127"/>
              </a:rPr>
              <a:t>℃</a:t>
            </a:r>
            <a:r>
              <a:rPr lang="en-US" altLang="ko-KR" dirty="0">
                <a:solidFill>
                  <a:srgbClr val="2E75B6"/>
                </a:solidFill>
                <a:ea typeface="문체부 돋음체" panose="020B0609000101010101" pitchFamily="49" charset="-127"/>
              </a:rPr>
              <a:t>, </a:t>
            </a:r>
            <a:r>
              <a:rPr lang="ko-KR" altLang="en-US" dirty="0">
                <a:solidFill>
                  <a:srgbClr val="2E75B6"/>
                </a:solidFill>
                <a:ea typeface="문체부 돋음체" panose="020B0609000101010101" pitchFamily="49" charset="-127"/>
              </a:rPr>
              <a:t>소금물 </a:t>
            </a:r>
            <a:r>
              <a:rPr lang="en-US" altLang="ko-KR" dirty="0">
                <a:solidFill>
                  <a:srgbClr val="2E75B6"/>
                </a:solidFill>
                <a:ea typeface="문체부 돋음체" panose="020B0609000101010101" pitchFamily="49" charset="-127"/>
              </a:rPr>
              <a:t>40</a:t>
            </a:r>
            <a:r>
              <a:rPr lang="ko-KR" altLang="en-US" dirty="0">
                <a:solidFill>
                  <a:srgbClr val="2E75B6"/>
                </a:solidFill>
                <a:ea typeface="문체부 돋음체" panose="020B0609000101010101" pitchFamily="49" charset="-127"/>
              </a:rPr>
              <a:t>℃ 사이에서</a:t>
            </a:r>
            <a:endParaRPr lang="en-US" altLang="ko-KR" dirty="0">
              <a:solidFill>
                <a:srgbClr val="2E75B6"/>
              </a:solidFill>
              <a:latin typeface="-윤고딕330" panose="020B0600000101010101" charset="-127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dirty="0">
                <a:solidFill>
                  <a:srgbClr val="2E75B6"/>
                </a:solidFill>
                <a:latin typeface="-윤고딕330" panose="020B0600000101010101" charset="-127"/>
                <a:ea typeface="문체부 돋음체" panose="020B0609000101010101" pitchFamily="49" charset="-127"/>
              </a:rPr>
              <a:t>얼음 녹는 시간의</a:t>
            </a:r>
            <a:r>
              <a:rPr lang="en-US" altLang="ko-KR" dirty="0">
                <a:solidFill>
                  <a:srgbClr val="2E75B6"/>
                </a:solidFill>
                <a:latin typeface="-윤고딕330" panose="020B0600000101010101" charset="-127"/>
                <a:ea typeface="문체부 돋음체" panose="020B0609000101010101" pitchFamily="49" charset="-127"/>
              </a:rPr>
              <a:t> </a:t>
            </a:r>
            <a:r>
              <a:rPr lang="ko-KR" altLang="en-US" b="1" u="sng" dirty="0">
                <a:solidFill>
                  <a:srgbClr val="2E75B6"/>
                </a:solidFill>
                <a:latin typeface="-윤고딕330" panose="020B0600000101010101" charset="-127"/>
                <a:ea typeface="문체부 돋음체" panose="020B0609000101010101" pitchFamily="49" charset="-127"/>
              </a:rPr>
              <a:t>통계적으로 유의미한 차이가</a:t>
            </a:r>
            <a:r>
              <a:rPr lang="ko-KR" altLang="en-US" b="1" u="sng" dirty="0">
                <a:latin typeface="-윤고딕330" panose="020B0600000101010101" charset="-127"/>
                <a:ea typeface="문체부 돋음체" panose="020B0609000101010101" pitchFamily="49" charset="-127"/>
              </a:rPr>
              <a:t> </a:t>
            </a:r>
            <a:r>
              <a:rPr lang="ko-KR" altLang="en-US" b="1" u="sng" dirty="0">
                <a:solidFill>
                  <a:srgbClr val="2E75B6"/>
                </a:solidFill>
                <a:latin typeface="-윤고딕330" panose="020B0600000101010101" charset="-127"/>
                <a:ea typeface="문체부 돋음체" panose="020B0609000101010101" pitchFamily="49" charset="-127"/>
              </a:rPr>
              <a:t>있다</a:t>
            </a:r>
            <a:r>
              <a:rPr lang="en-US" altLang="ko-KR" b="1" u="sng" dirty="0">
                <a:latin typeface="-윤고딕330" panose="020B0600000101010101" charset="-127"/>
                <a:ea typeface="문체부 돋음체" panose="020B0609000101010101" pitchFamily="49" charset="-127"/>
              </a:rPr>
              <a:t>.</a:t>
            </a:r>
            <a:endParaRPr lang="ko-KR" altLang="en-US" dirty="0">
              <a:latin typeface="-윤고딕330" panose="020B0600000101010101" charset="-127"/>
              <a:ea typeface="문체부 돋음체" panose="020B0609000101010101" pitchFamily="49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70124" y="2263047"/>
            <a:ext cx="6001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2E75B6"/>
                </a:solidFill>
                <a:latin typeface="-윤고딕330" panose="020B0600000101010101" charset="-127"/>
                <a:ea typeface="문체부 돋음체" panose="020B0609000101010101" pitchFamily="49" charset="-127"/>
              </a:rPr>
              <a:t>물 </a:t>
            </a:r>
            <a:r>
              <a:rPr lang="en-US" altLang="ko-KR" dirty="0">
                <a:solidFill>
                  <a:srgbClr val="2E75B6"/>
                </a:solidFill>
                <a:ea typeface="문체부 돋음체" panose="020B0609000101010101" pitchFamily="49" charset="-127"/>
              </a:rPr>
              <a:t>4</a:t>
            </a:r>
            <a:r>
              <a:rPr lang="ko-KR" altLang="en-US" dirty="0">
                <a:solidFill>
                  <a:srgbClr val="2E75B6"/>
                </a:solidFill>
                <a:ea typeface="문체부 돋음체" panose="020B0609000101010101" pitchFamily="49" charset="-127"/>
              </a:rPr>
              <a:t>℃</a:t>
            </a:r>
            <a:r>
              <a:rPr lang="en-US" altLang="ko-KR" dirty="0">
                <a:solidFill>
                  <a:srgbClr val="2E75B6"/>
                </a:solidFill>
                <a:ea typeface="문체부 돋음체" panose="020B0609000101010101" pitchFamily="49" charset="-127"/>
              </a:rPr>
              <a:t>, </a:t>
            </a:r>
            <a:r>
              <a:rPr lang="ko-KR" altLang="en-US" dirty="0">
                <a:solidFill>
                  <a:srgbClr val="2E75B6"/>
                </a:solidFill>
                <a:ea typeface="문체부 돋음체" panose="020B0609000101010101" pitchFamily="49" charset="-127"/>
              </a:rPr>
              <a:t>물 </a:t>
            </a:r>
            <a:r>
              <a:rPr lang="en-US" altLang="ko-KR" dirty="0">
                <a:solidFill>
                  <a:srgbClr val="2E75B6"/>
                </a:solidFill>
                <a:ea typeface="문체부 돋음체" panose="020B0609000101010101" pitchFamily="49" charset="-127"/>
              </a:rPr>
              <a:t>15</a:t>
            </a:r>
            <a:r>
              <a:rPr lang="ko-KR" altLang="en-US" dirty="0">
                <a:solidFill>
                  <a:srgbClr val="2E75B6"/>
                </a:solidFill>
                <a:ea typeface="문체부 돋음체" panose="020B0609000101010101" pitchFamily="49" charset="-127"/>
              </a:rPr>
              <a:t>℃</a:t>
            </a:r>
            <a:r>
              <a:rPr lang="en-US" altLang="ko-KR" dirty="0">
                <a:solidFill>
                  <a:srgbClr val="2E75B6"/>
                </a:solidFill>
                <a:ea typeface="문체부 돋음체" panose="020B0609000101010101" pitchFamily="49" charset="-127"/>
              </a:rPr>
              <a:t>, </a:t>
            </a:r>
            <a:r>
              <a:rPr lang="ko-KR" altLang="en-US" dirty="0">
                <a:solidFill>
                  <a:srgbClr val="2E75B6"/>
                </a:solidFill>
                <a:ea typeface="문체부 돋음체" panose="020B0609000101010101" pitchFamily="49" charset="-127"/>
              </a:rPr>
              <a:t>물 </a:t>
            </a:r>
            <a:r>
              <a:rPr lang="en-US" altLang="ko-KR" dirty="0">
                <a:solidFill>
                  <a:srgbClr val="2E75B6"/>
                </a:solidFill>
                <a:ea typeface="문체부 돋음체" panose="020B0609000101010101" pitchFamily="49" charset="-127"/>
              </a:rPr>
              <a:t>40</a:t>
            </a:r>
            <a:r>
              <a:rPr lang="ko-KR" altLang="en-US" dirty="0">
                <a:solidFill>
                  <a:srgbClr val="2E75B6"/>
                </a:solidFill>
                <a:ea typeface="문체부 돋음체" panose="020B0609000101010101" pitchFamily="49" charset="-127"/>
              </a:rPr>
              <a:t>℃ 사이에서</a:t>
            </a:r>
            <a:endParaRPr lang="en-US" altLang="ko-KR" dirty="0">
              <a:solidFill>
                <a:srgbClr val="2E75B6"/>
              </a:solidFill>
              <a:ea typeface="문체부 돋음체" panose="020B0609000101010101" pitchFamily="49" charset="-127"/>
            </a:endParaRPr>
          </a:p>
          <a:p>
            <a:pPr algn="dist"/>
            <a:r>
              <a:rPr lang="ko-KR" altLang="en-US" dirty="0">
                <a:solidFill>
                  <a:srgbClr val="2E75B6"/>
                </a:solidFill>
                <a:latin typeface="-윤고딕330" panose="020B0600000101010101" charset="-127"/>
                <a:ea typeface="문체부 돋음체" panose="020B0609000101010101" pitchFamily="49" charset="-127"/>
              </a:rPr>
              <a:t>얼음 녹는 시간의</a:t>
            </a:r>
            <a:r>
              <a:rPr lang="en-US" altLang="ko-KR" dirty="0">
                <a:solidFill>
                  <a:srgbClr val="2E75B6"/>
                </a:solidFill>
                <a:latin typeface="-윤고딕330" panose="020B0600000101010101" charset="-127"/>
                <a:ea typeface="문체부 돋음체" panose="020B0609000101010101" pitchFamily="49" charset="-127"/>
              </a:rPr>
              <a:t> </a:t>
            </a:r>
            <a:r>
              <a:rPr lang="ko-KR" altLang="en-US" b="1" u="sng" dirty="0">
                <a:solidFill>
                  <a:srgbClr val="2E75B6"/>
                </a:solidFill>
                <a:latin typeface="-윤고딕330" panose="020B0600000101010101" charset="-127"/>
                <a:ea typeface="문체부 돋음체" panose="020B0609000101010101" pitchFamily="49" charset="-127"/>
              </a:rPr>
              <a:t>통계적으로 유의미한 차이가 있다</a:t>
            </a:r>
            <a:r>
              <a:rPr lang="en-US" altLang="ko-KR" b="1" u="sng" dirty="0">
                <a:solidFill>
                  <a:srgbClr val="2E75B6"/>
                </a:solidFill>
                <a:latin typeface="-윤고딕330" panose="020B0600000101010101" charset="-127"/>
                <a:ea typeface="문체부 돋음체" panose="020B0609000101010101" pitchFamily="49" charset="-127"/>
              </a:rPr>
              <a:t>.</a:t>
            </a:r>
            <a:endParaRPr lang="ko-KR" altLang="en-US" b="1" dirty="0">
              <a:solidFill>
                <a:srgbClr val="2E75B6"/>
              </a:solidFill>
              <a:latin typeface="-윤고딕330" panose="020B0600000101010101" charset="-127"/>
              <a:ea typeface="문체부 돋음체" panose="020B0609000101010101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93512" y="1754243"/>
            <a:ext cx="35844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2E75B6"/>
                </a:solidFill>
                <a:ea typeface="문체부 돋음체" panose="020B0609000101010101" pitchFamily="49" charset="-127"/>
              </a:rPr>
              <a:t>물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693511" y="4238073"/>
            <a:ext cx="35844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2E75B6"/>
                </a:solidFill>
                <a:ea typeface="문체부 돋음체" panose="020B0609000101010101" pitchFamily="49" charset="-127"/>
              </a:rPr>
              <a:t>소주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70124" y="4782635"/>
            <a:ext cx="6001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75B6"/>
                </a:solidFill>
                <a:latin typeface="-윤고딕330" panose="020B0600000101010101" charset="-127"/>
                <a:ea typeface="문체부 돋음체" panose="020B0609000101010101" pitchFamily="49" charset="-127"/>
              </a:rPr>
              <a:t>소주 </a:t>
            </a:r>
            <a:r>
              <a:rPr lang="en-US" altLang="ko-KR" dirty="0">
                <a:solidFill>
                  <a:srgbClr val="2E75B6"/>
                </a:solidFill>
                <a:ea typeface="문체부 돋음체" panose="020B0609000101010101" pitchFamily="49" charset="-127"/>
              </a:rPr>
              <a:t>4</a:t>
            </a:r>
            <a:r>
              <a:rPr lang="ko-KR" altLang="en-US" dirty="0">
                <a:solidFill>
                  <a:srgbClr val="2E75B6"/>
                </a:solidFill>
                <a:ea typeface="문체부 돋음체" panose="020B0609000101010101" pitchFamily="49" charset="-127"/>
              </a:rPr>
              <a:t>℃</a:t>
            </a:r>
            <a:r>
              <a:rPr lang="en-US" altLang="ko-KR" dirty="0">
                <a:solidFill>
                  <a:srgbClr val="2E75B6"/>
                </a:solidFill>
                <a:ea typeface="문체부 돋음체" panose="020B0609000101010101" pitchFamily="49" charset="-127"/>
              </a:rPr>
              <a:t>, </a:t>
            </a:r>
            <a:r>
              <a:rPr lang="ko-KR" altLang="en-US" dirty="0">
                <a:solidFill>
                  <a:srgbClr val="2E75B6"/>
                </a:solidFill>
                <a:ea typeface="문체부 돋음체" panose="020B0609000101010101" pitchFamily="49" charset="-127"/>
              </a:rPr>
              <a:t>소주 </a:t>
            </a:r>
            <a:r>
              <a:rPr lang="en-US" altLang="ko-KR" dirty="0">
                <a:solidFill>
                  <a:srgbClr val="2E75B6"/>
                </a:solidFill>
                <a:ea typeface="문체부 돋음체" panose="020B0609000101010101" pitchFamily="49" charset="-127"/>
              </a:rPr>
              <a:t>15</a:t>
            </a:r>
            <a:r>
              <a:rPr lang="ko-KR" altLang="en-US" dirty="0">
                <a:solidFill>
                  <a:srgbClr val="2E75B6"/>
                </a:solidFill>
                <a:ea typeface="문체부 돋음체" panose="020B0609000101010101" pitchFamily="49" charset="-127"/>
              </a:rPr>
              <a:t>℃</a:t>
            </a:r>
            <a:r>
              <a:rPr lang="en-US" altLang="ko-KR" dirty="0">
                <a:solidFill>
                  <a:srgbClr val="2E75B6"/>
                </a:solidFill>
                <a:ea typeface="문체부 돋음체" panose="020B0609000101010101" pitchFamily="49" charset="-127"/>
              </a:rPr>
              <a:t>, </a:t>
            </a:r>
            <a:r>
              <a:rPr lang="ko-KR" altLang="en-US" dirty="0">
                <a:solidFill>
                  <a:srgbClr val="2E75B6"/>
                </a:solidFill>
                <a:ea typeface="문체부 돋음체" panose="020B0609000101010101" pitchFamily="49" charset="-127"/>
              </a:rPr>
              <a:t>소주 </a:t>
            </a:r>
            <a:r>
              <a:rPr lang="en-US" altLang="ko-KR" dirty="0">
                <a:solidFill>
                  <a:srgbClr val="2E75B6"/>
                </a:solidFill>
                <a:ea typeface="문체부 돋음체" panose="020B0609000101010101" pitchFamily="49" charset="-127"/>
              </a:rPr>
              <a:t>40</a:t>
            </a:r>
            <a:r>
              <a:rPr lang="ko-KR" altLang="en-US" dirty="0">
                <a:solidFill>
                  <a:srgbClr val="2E75B6"/>
                </a:solidFill>
                <a:ea typeface="문체부 돋음체" panose="020B0609000101010101" pitchFamily="49" charset="-127"/>
              </a:rPr>
              <a:t>℃ 사이에서</a:t>
            </a:r>
            <a:endParaRPr lang="en-US" altLang="ko-KR" dirty="0">
              <a:solidFill>
                <a:srgbClr val="2E75B6"/>
              </a:solidFill>
              <a:latin typeface="-윤고딕330" panose="020B0600000101010101" charset="-127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dirty="0">
                <a:solidFill>
                  <a:srgbClr val="2E75B6"/>
                </a:solidFill>
                <a:latin typeface="-윤고딕330" panose="020B0600000101010101" charset="-127"/>
                <a:ea typeface="문체부 돋음체" panose="020B0609000101010101" pitchFamily="49" charset="-127"/>
              </a:rPr>
              <a:t>얼음 녹는 시간의</a:t>
            </a:r>
            <a:r>
              <a:rPr lang="en-US" altLang="ko-KR" dirty="0">
                <a:solidFill>
                  <a:srgbClr val="2E75B6"/>
                </a:solidFill>
                <a:latin typeface="-윤고딕330" panose="020B0600000101010101" charset="-127"/>
                <a:ea typeface="문체부 돋음체" panose="020B0609000101010101" pitchFamily="49" charset="-127"/>
              </a:rPr>
              <a:t> </a:t>
            </a:r>
            <a:r>
              <a:rPr lang="ko-KR" altLang="en-US" b="1" u="sng" dirty="0">
                <a:solidFill>
                  <a:srgbClr val="2E75B6"/>
                </a:solidFill>
                <a:latin typeface="-윤고딕330" panose="020B0600000101010101" charset="-127"/>
                <a:ea typeface="문체부 돋음체" panose="020B0609000101010101" pitchFamily="49" charset="-127"/>
              </a:rPr>
              <a:t>통계적으로 유의미한 차이가 있다</a:t>
            </a:r>
            <a:r>
              <a:rPr lang="en-US" altLang="ko-KR" b="1" u="sng" dirty="0">
                <a:latin typeface="-윤고딕330" panose="020B0600000101010101" charset="-127"/>
                <a:ea typeface="문체부 돋음체" panose="020B0609000101010101" pitchFamily="49" charset="-127"/>
              </a:rPr>
              <a:t>.</a:t>
            </a:r>
            <a:endParaRPr lang="ko-KR" altLang="en-US" dirty="0">
              <a:latin typeface="-윤고딕330" panose="020B0600000101010101" charset="-127"/>
              <a:ea typeface="문체부 돋음체" panose="020B0609000101010101" pitchFamily="49" charset="-127"/>
            </a:endParaRPr>
          </a:p>
        </p:txBody>
      </p:sp>
      <p:sp>
        <p:nvSpPr>
          <p:cNvPr id="21" name="순서도: 판단 20"/>
          <p:cNvSpPr/>
          <p:nvPr/>
        </p:nvSpPr>
        <p:spPr>
          <a:xfrm>
            <a:off x="2392702" y="1870125"/>
            <a:ext cx="300810" cy="32719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판단 21"/>
          <p:cNvSpPr/>
          <p:nvPr/>
        </p:nvSpPr>
        <p:spPr>
          <a:xfrm>
            <a:off x="2392702" y="3100713"/>
            <a:ext cx="300810" cy="32719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판단 23"/>
          <p:cNvSpPr/>
          <p:nvPr/>
        </p:nvSpPr>
        <p:spPr>
          <a:xfrm>
            <a:off x="2392702" y="4337611"/>
            <a:ext cx="300810" cy="32719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527878" y="5600806"/>
            <a:ext cx="5629080" cy="860837"/>
          </a:xfrm>
          <a:prstGeom prst="rect">
            <a:avLst/>
          </a:prstGeom>
          <a:solidFill>
            <a:srgbClr val="FF0000">
              <a:alpha val="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5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65543"/>
            <a:ext cx="9144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04.</a:t>
            </a: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결론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도출</a:t>
            </a:r>
            <a:endParaRPr lang="ko-KR" altLang="en-US" sz="18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문체부 돋음체" panose="020B0609000101010101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63054" y="877598"/>
            <a:ext cx="6080896" cy="619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>
              <a:spcBef>
                <a:spcPts val="1000"/>
              </a:spcBef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r>
              <a:rPr lang="ko-KR" altLang="en-US" sz="4000" dirty="0">
                <a:latin typeface="-윤고딕330" panose="020B0600000101010101" charset="-127"/>
                <a:ea typeface="-윤고딕330" panose="020B0600000101010101" charset="-127"/>
              </a:rPr>
              <a:t>통계적 분석 결과 </a:t>
            </a:r>
            <a:r>
              <a:rPr lang="en-US" altLang="ko-KR" sz="4000" dirty="0">
                <a:latin typeface="-윤고딕330" panose="020B0600000101010101" charset="-127"/>
                <a:ea typeface="-윤고딕330" panose="020B0600000101010101" charset="-127"/>
              </a:rPr>
              <a:t>– </a:t>
            </a:r>
            <a:r>
              <a:rPr lang="ko-KR" altLang="en-US" sz="4000" b="1" dirty="0">
                <a:latin typeface="-윤고딕330" panose="020B0600000101010101" charset="-127"/>
                <a:ea typeface="-윤고딕330" panose="020B0600000101010101" charset="-127"/>
              </a:rPr>
              <a:t>용매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03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통계적 분석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결론 도출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23310" y="5534476"/>
            <a:ext cx="5538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걸린 시간 </a:t>
            </a:r>
            <a:r>
              <a:rPr lang="en-US" altLang="ko-KR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: </a:t>
            </a:r>
            <a:r>
              <a:rPr lang="ko-KR" altLang="en-US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소주  </a:t>
            </a:r>
            <a:r>
              <a:rPr lang="en-US" altLang="ko-KR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&lt;  </a:t>
            </a:r>
            <a:r>
              <a:rPr lang="ko-KR" altLang="en-US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소금물</a:t>
            </a:r>
            <a:r>
              <a:rPr lang="en-US" altLang="ko-KR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(5g, 10g)   </a:t>
            </a:r>
          </a:p>
          <a:p>
            <a:r>
              <a:rPr lang="en-US" altLang="ko-KR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                  (</a:t>
            </a:r>
            <a:r>
              <a:rPr lang="ko-KR" altLang="en-US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모든 온도</a:t>
            </a:r>
            <a:r>
              <a:rPr lang="en-US" altLang="ko-KR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93511" y="2398933"/>
            <a:ext cx="4592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2E75B6"/>
                </a:solidFill>
                <a:ea typeface="문체부 돋음체" panose="020B0609000101010101" pitchFamily="49" charset="-127"/>
              </a:rPr>
              <a:t>물 </a:t>
            </a:r>
            <a:r>
              <a:rPr lang="en-US" altLang="ko-KR" sz="2800" dirty="0">
                <a:solidFill>
                  <a:srgbClr val="2E75B6"/>
                </a:solidFill>
                <a:ea typeface="문체부 돋음체" panose="020B0609000101010101" pitchFamily="49" charset="-127"/>
              </a:rPr>
              <a:t>vs </a:t>
            </a:r>
            <a:r>
              <a:rPr lang="ko-KR" altLang="en-US" sz="2800" dirty="0">
                <a:solidFill>
                  <a:srgbClr val="2E75B6"/>
                </a:solidFill>
                <a:ea typeface="문체부 돋음체" panose="020B0609000101010101" pitchFamily="49" charset="-127"/>
              </a:rPr>
              <a:t>소주</a:t>
            </a:r>
            <a:r>
              <a:rPr lang="en-US" altLang="ko-KR" sz="2800" dirty="0">
                <a:solidFill>
                  <a:srgbClr val="2E75B6"/>
                </a:solidFill>
                <a:ea typeface="문체부 돋음체" panose="020B0609000101010101" pitchFamily="49" charset="-127"/>
              </a:rPr>
              <a:t>(</a:t>
            </a:r>
            <a:r>
              <a:rPr lang="ko-KR" altLang="en-US" sz="2800" dirty="0" err="1">
                <a:solidFill>
                  <a:srgbClr val="2E75B6"/>
                </a:solidFill>
                <a:ea typeface="문체부 돋음체" panose="020B0609000101010101" pitchFamily="49" charset="-127"/>
              </a:rPr>
              <a:t>온도별</a:t>
            </a:r>
            <a:r>
              <a:rPr lang="en-US" altLang="ko-KR" sz="2800" dirty="0">
                <a:solidFill>
                  <a:srgbClr val="2E75B6"/>
                </a:solidFill>
                <a:ea typeface="문체부 돋음체" panose="020B0609000101010101" pitchFamily="49" charset="-127"/>
              </a:rPr>
              <a:t>)</a:t>
            </a:r>
            <a:endParaRPr lang="ko-KR" altLang="en-US" sz="2800" dirty="0">
              <a:solidFill>
                <a:srgbClr val="2E75B6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02836" y="2980965"/>
            <a:ext cx="5868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75B6"/>
                </a:solidFill>
                <a:ea typeface="문체부 돋음체" panose="020B0609000101010101" pitchFamily="49" charset="-127"/>
              </a:rPr>
              <a:t>4</a:t>
            </a:r>
            <a:r>
              <a:rPr lang="ko-KR" altLang="en-US" dirty="0">
                <a:solidFill>
                  <a:srgbClr val="2E75B6"/>
                </a:solidFill>
                <a:ea typeface="문체부 돋음체" panose="020B0609000101010101" pitchFamily="49" charset="-127"/>
              </a:rPr>
              <a:t>℃</a:t>
            </a:r>
            <a:r>
              <a:rPr lang="en-US" altLang="ko-KR" dirty="0">
                <a:solidFill>
                  <a:srgbClr val="2E75B6"/>
                </a:solidFill>
                <a:ea typeface="문체부 돋음체" panose="020B0609000101010101" pitchFamily="49" charset="-127"/>
              </a:rPr>
              <a:t>, 15</a:t>
            </a:r>
            <a:r>
              <a:rPr lang="ko-KR" altLang="en-US" dirty="0">
                <a:solidFill>
                  <a:srgbClr val="2E75B6"/>
                </a:solidFill>
                <a:ea typeface="문체부 돋음체" panose="020B0609000101010101" pitchFamily="49" charset="-127"/>
              </a:rPr>
              <a:t> ℃</a:t>
            </a:r>
            <a:r>
              <a:rPr lang="en-US" altLang="ko-KR" dirty="0">
                <a:solidFill>
                  <a:srgbClr val="2E75B6"/>
                </a:solidFill>
                <a:ea typeface="문체부 돋음체" panose="020B0609000101010101" pitchFamily="49" charset="-127"/>
              </a:rPr>
              <a:t>, 40</a:t>
            </a:r>
            <a:r>
              <a:rPr lang="ko-KR" altLang="en-US" dirty="0">
                <a:solidFill>
                  <a:srgbClr val="2E75B6"/>
                </a:solidFill>
                <a:ea typeface="문체부 돋음체" panose="020B0609000101010101" pitchFamily="49" charset="-127"/>
              </a:rPr>
              <a:t> ℃ 에서 각각 </a:t>
            </a:r>
            <a:r>
              <a:rPr lang="ko-KR" altLang="en-US" dirty="0">
                <a:solidFill>
                  <a:srgbClr val="2E75B6"/>
                </a:solidFill>
                <a:latin typeface="-윤고딕330" panose="020B0600000101010101" charset="-127"/>
                <a:ea typeface="문체부 돋음체" panose="020B0609000101010101" pitchFamily="49" charset="-127"/>
              </a:rPr>
              <a:t>물</a:t>
            </a:r>
            <a:r>
              <a:rPr lang="en-US" altLang="ko-KR" dirty="0">
                <a:solidFill>
                  <a:srgbClr val="2E75B6"/>
                </a:solidFill>
                <a:ea typeface="문체부 돋음체" panose="020B0609000101010101" pitchFamily="49" charset="-127"/>
              </a:rPr>
              <a:t>, </a:t>
            </a:r>
            <a:r>
              <a:rPr lang="ko-KR" altLang="en-US" dirty="0">
                <a:solidFill>
                  <a:srgbClr val="2E75B6"/>
                </a:solidFill>
                <a:ea typeface="문체부 돋음체" panose="020B0609000101010101" pitchFamily="49" charset="-127"/>
              </a:rPr>
              <a:t>소주 사이의</a:t>
            </a:r>
            <a:endParaRPr lang="en-US" altLang="ko-KR" dirty="0">
              <a:solidFill>
                <a:srgbClr val="2E75B6"/>
              </a:solidFill>
              <a:latin typeface="-윤고딕330" panose="020B0600000101010101" charset="-127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dirty="0">
                <a:solidFill>
                  <a:srgbClr val="2E75B6"/>
                </a:solidFill>
                <a:latin typeface="-윤고딕330" panose="020B0600000101010101" charset="-127"/>
                <a:ea typeface="문체부 돋음체" panose="020B0609000101010101" pitchFamily="49" charset="-127"/>
              </a:rPr>
              <a:t>얼음 녹는 시간의</a:t>
            </a:r>
            <a:r>
              <a:rPr lang="en-US" altLang="ko-KR" dirty="0">
                <a:solidFill>
                  <a:srgbClr val="2E75B6"/>
                </a:solidFill>
                <a:latin typeface="-윤고딕330" panose="020B0600000101010101" charset="-127"/>
                <a:ea typeface="문체부 돋음체" panose="020B0609000101010101" pitchFamily="49" charset="-127"/>
              </a:rPr>
              <a:t> </a:t>
            </a:r>
            <a:r>
              <a:rPr lang="ko-KR" altLang="en-US" b="1" u="sng" dirty="0">
                <a:solidFill>
                  <a:srgbClr val="2E75B6"/>
                </a:solidFill>
                <a:latin typeface="-윤고딕330" panose="020B0600000101010101" charset="-127"/>
                <a:ea typeface="문체부 돋음체" panose="020B0609000101010101" pitchFamily="49" charset="-127"/>
              </a:rPr>
              <a:t>통계적으로 유의미한 차이가 있다</a:t>
            </a:r>
            <a:r>
              <a:rPr lang="en-US" altLang="ko-KR" u="sng" dirty="0">
                <a:solidFill>
                  <a:srgbClr val="2E75B6"/>
                </a:solidFill>
                <a:latin typeface="-윤고딕330" panose="020B0600000101010101" charset="-127"/>
                <a:ea typeface="문체부 돋음체" panose="020B0609000101010101" pitchFamily="49" charset="-127"/>
              </a:rPr>
              <a:t>.</a:t>
            </a:r>
            <a:endParaRPr lang="ko-KR" altLang="en-US" dirty="0">
              <a:solidFill>
                <a:srgbClr val="2E75B6"/>
              </a:solidFill>
              <a:latin typeface="-윤고딕330" panose="020B0600000101010101" charset="-127"/>
              <a:ea typeface="문체부 돋음체" panose="020B0609000101010101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93512" y="1754243"/>
            <a:ext cx="5193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2E75B6"/>
                </a:solidFill>
                <a:ea typeface="문체부 돋음체" panose="020B0609000101010101" pitchFamily="49" charset="-127"/>
              </a:rPr>
              <a:t>물 </a:t>
            </a:r>
            <a:r>
              <a:rPr lang="en-US" altLang="ko-KR" sz="2800" dirty="0">
                <a:solidFill>
                  <a:srgbClr val="2E75B6"/>
                </a:solidFill>
                <a:ea typeface="문체부 돋음체" panose="020B0609000101010101" pitchFamily="49" charset="-127"/>
              </a:rPr>
              <a:t>vs </a:t>
            </a:r>
            <a:r>
              <a:rPr lang="ko-KR" altLang="en-US" sz="2800" dirty="0">
                <a:solidFill>
                  <a:srgbClr val="2E75B6"/>
                </a:solidFill>
                <a:ea typeface="문체부 돋음체" panose="020B0609000101010101" pitchFamily="49" charset="-127"/>
              </a:rPr>
              <a:t>소금물 </a:t>
            </a:r>
            <a:r>
              <a:rPr lang="en-US" altLang="ko-KR" sz="2800" dirty="0">
                <a:solidFill>
                  <a:srgbClr val="2E75B6"/>
                </a:solidFill>
                <a:ea typeface="문체부 돋음체" panose="020B0609000101010101" pitchFamily="49" charset="-127"/>
              </a:rPr>
              <a:t>– “</a:t>
            </a:r>
            <a:r>
              <a:rPr lang="ko-KR" altLang="en-US" sz="2800" dirty="0">
                <a:solidFill>
                  <a:srgbClr val="2E75B6"/>
                </a:solidFill>
                <a:ea typeface="문체부 돋음체" panose="020B0609000101010101" pitchFamily="49" charset="-127"/>
              </a:rPr>
              <a:t>농도</a:t>
            </a:r>
            <a:r>
              <a:rPr lang="en-US" altLang="ko-KR" sz="2800" dirty="0">
                <a:solidFill>
                  <a:srgbClr val="2E75B6"/>
                </a:solidFill>
                <a:ea typeface="문체부 돋음체" panose="020B0609000101010101" pitchFamily="49" charset="-127"/>
              </a:rPr>
              <a:t>”</a:t>
            </a:r>
            <a:r>
              <a:rPr lang="ko-KR" altLang="en-US" sz="2800" dirty="0">
                <a:solidFill>
                  <a:srgbClr val="2E75B6"/>
                </a:solidFill>
                <a:ea typeface="문체부 돋음체" panose="020B0609000101010101" pitchFamily="49" charset="-127"/>
              </a:rPr>
              <a:t>에서 수행</a:t>
            </a:r>
            <a:r>
              <a:rPr lang="en-US" altLang="ko-KR" sz="2800" dirty="0">
                <a:solidFill>
                  <a:srgbClr val="2E75B6"/>
                </a:solidFill>
                <a:ea typeface="문체부 돋음체" panose="020B0609000101010101" pitchFamily="49" charset="-127"/>
              </a:rPr>
              <a:t> </a:t>
            </a:r>
            <a:endParaRPr lang="ko-KR" altLang="en-US" sz="2800" dirty="0">
              <a:solidFill>
                <a:srgbClr val="2E75B6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702836" y="4226726"/>
            <a:ext cx="40694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2E75B6"/>
                </a:solidFill>
                <a:ea typeface="문체부 돋음체" panose="020B0609000101010101" pitchFamily="49" charset="-127"/>
              </a:rPr>
              <a:t>소주 </a:t>
            </a:r>
            <a:r>
              <a:rPr lang="en-US" altLang="ko-KR" sz="2800" dirty="0">
                <a:solidFill>
                  <a:srgbClr val="2E75B6"/>
                </a:solidFill>
                <a:ea typeface="문체부 돋음체" panose="020B0609000101010101" pitchFamily="49" charset="-127"/>
              </a:rPr>
              <a:t>vs </a:t>
            </a:r>
            <a:r>
              <a:rPr lang="ko-KR" altLang="en-US" sz="2800" dirty="0">
                <a:solidFill>
                  <a:srgbClr val="2E75B6"/>
                </a:solidFill>
                <a:ea typeface="문체부 돋음체" panose="020B0609000101010101" pitchFamily="49" charset="-127"/>
              </a:rPr>
              <a:t>소금물</a:t>
            </a:r>
            <a:r>
              <a:rPr lang="en-US" altLang="ko-KR" sz="2800" dirty="0">
                <a:solidFill>
                  <a:srgbClr val="2E75B6"/>
                </a:solidFill>
                <a:ea typeface="문체부 돋음체" panose="020B0609000101010101" pitchFamily="49" charset="-127"/>
              </a:rPr>
              <a:t>(</a:t>
            </a:r>
            <a:r>
              <a:rPr lang="ko-KR" altLang="en-US" sz="2800" dirty="0" err="1">
                <a:solidFill>
                  <a:srgbClr val="2E75B6"/>
                </a:solidFill>
                <a:ea typeface="문체부 돋음체" panose="020B0609000101010101" pitchFamily="49" charset="-127"/>
              </a:rPr>
              <a:t>온도별</a:t>
            </a:r>
            <a:r>
              <a:rPr lang="en-US" altLang="ko-KR" sz="2800" dirty="0">
                <a:solidFill>
                  <a:srgbClr val="2E75B6"/>
                </a:solidFill>
                <a:ea typeface="문체부 돋음체" panose="020B0609000101010101" pitchFamily="49" charset="-127"/>
              </a:rPr>
              <a:t>)</a:t>
            </a:r>
            <a:r>
              <a:rPr lang="ko-KR" altLang="en-US" sz="2800" dirty="0">
                <a:solidFill>
                  <a:srgbClr val="2E75B6"/>
                </a:solidFill>
                <a:ea typeface="문체부 돋음체" panose="020B0609000101010101" pitchFamily="49" charset="-127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91886" y="4812506"/>
            <a:ext cx="6052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75B6"/>
                </a:solidFill>
                <a:ea typeface="문체부 돋음체" panose="020B0609000101010101" pitchFamily="49" charset="-127"/>
              </a:rPr>
              <a:t>4</a:t>
            </a:r>
            <a:r>
              <a:rPr lang="ko-KR" altLang="en-US" dirty="0">
                <a:solidFill>
                  <a:srgbClr val="2E75B6"/>
                </a:solidFill>
                <a:ea typeface="문체부 돋음체" panose="020B0609000101010101" pitchFamily="49" charset="-127"/>
              </a:rPr>
              <a:t>℃</a:t>
            </a:r>
            <a:r>
              <a:rPr lang="en-US" altLang="ko-KR" dirty="0">
                <a:solidFill>
                  <a:srgbClr val="2E75B6"/>
                </a:solidFill>
                <a:ea typeface="문체부 돋음체" panose="020B0609000101010101" pitchFamily="49" charset="-127"/>
              </a:rPr>
              <a:t>, 15</a:t>
            </a:r>
            <a:r>
              <a:rPr lang="ko-KR" altLang="en-US" dirty="0">
                <a:solidFill>
                  <a:srgbClr val="2E75B6"/>
                </a:solidFill>
                <a:ea typeface="문체부 돋음체" panose="020B0609000101010101" pitchFamily="49" charset="-127"/>
              </a:rPr>
              <a:t> ℃</a:t>
            </a:r>
            <a:r>
              <a:rPr lang="en-US" altLang="ko-KR" dirty="0">
                <a:solidFill>
                  <a:srgbClr val="2E75B6"/>
                </a:solidFill>
                <a:ea typeface="문체부 돋음체" panose="020B0609000101010101" pitchFamily="49" charset="-127"/>
              </a:rPr>
              <a:t>, 40</a:t>
            </a:r>
            <a:r>
              <a:rPr lang="ko-KR" altLang="en-US" dirty="0">
                <a:solidFill>
                  <a:srgbClr val="2E75B6"/>
                </a:solidFill>
                <a:ea typeface="문체부 돋음체" panose="020B0609000101010101" pitchFamily="49" charset="-127"/>
              </a:rPr>
              <a:t> ℃ 에서 각각 </a:t>
            </a:r>
            <a:r>
              <a:rPr lang="ko-KR" altLang="en-US" dirty="0">
                <a:solidFill>
                  <a:srgbClr val="2E75B6"/>
                </a:solidFill>
                <a:latin typeface="-윤고딕330" panose="020B0600000101010101" charset="-127"/>
                <a:ea typeface="문체부 돋음체" panose="020B0609000101010101" pitchFamily="49" charset="-127"/>
              </a:rPr>
              <a:t>소주</a:t>
            </a:r>
            <a:r>
              <a:rPr lang="en-US" altLang="ko-KR" dirty="0">
                <a:solidFill>
                  <a:srgbClr val="2E75B6"/>
                </a:solidFill>
                <a:latin typeface="-윤고딕330" panose="020B0600000101010101" charset="-127"/>
                <a:ea typeface="문체부 돋음체" panose="020B0609000101010101" pitchFamily="49" charset="-127"/>
              </a:rPr>
              <a:t>,</a:t>
            </a:r>
            <a:r>
              <a:rPr lang="ko-KR" altLang="en-US" dirty="0">
                <a:solidFill>
                  <a:srgbClr val="2E75B6"/>
                </a:solidFill>
                <a:latin typeface="-윤고딕330" panose="020B0600000101010101" charset="-127"/>
                <a:ea typeface="문체부 돋음체" panose="020B0609000101010101" pitchFamily="49" charset="-127"/>
              </a:rPr>
              <a:t> </a:t>
            </a:r>
            <a:r>
              <a:rPr lang="ko-KR" altLang="en-US" dirty="0">
                <a:solidFill>
                  <a:srgbClr val="2E75B6"/>
                </a:solidFill>
                <a:ea typeface="문체부 돋음체" panose="020B0609000101010101" pitchFamily="49" charset="-127"/>
              </a:rPr>
              <a:t>소금물</a:t>
            </a:r>
            <a:r>
              <a:rPr lang="en-US" altLang="ko-KR" dirty="0">
                <a:solidFill>
                  <a:srgbClr val="2E75B6"/>
                </a:solidFill>
                <a:ea typeface="문체부 돋음체" panose="020B0609000101010101" pitchFamily="49" charset="-127"/>
              </a:rPr>
              <a:t>(5g, 10g)</a:t>
            </a:r>
            <a:r>
              <a:rPr lang="ko-KR" altLang="en-US" dirty="0">
                <a:solidFill>
                  <a:srgbClr val="2E75B6"/>
                </a:solidFill>
                <a:ea typeface="문체부 돋음체" panose="020B0609000101010101" pitchFamily="49" charset="-127"/>
              </a:rPr>
              <a:t>사이의</a:t>
            </a:r>
            <a:endParaRPr lang="en-US" altLang="ko-KR" dirty="0">
              <a:solidFill>
                <a:srgbClr val="2E75B6"/>
              </a:solidFill>
              <a:latin typeface="-윤고딕330" panose="020B0600000101010101" charset="-127"/>
              <a:ea typeface="문체부 돋음체" panose="020B0609000101010101" pitchFamily="49" charset="-127"/>
            </a:endParaRPr>
          </a:p>
          <a:p>
            <a:pPr algn="dist"/>
            <a:r>
              <a:rPr lang="ko-KR" altLang="en-US" dirty="0">
                <a:solidFill>
                  <a:srgbClr val="2E75B6"/>
                </a:solidFill>
                <a:latin typeface="-윤고딕330" panose="020B0600000101010101" charset="-127"/>
                <a:ea typeface="문체부 돋음체" panose="020B0609000101010101" pitchFamily="49" charset="-127"/>
              </a:rPr>
              <a:t>얼음 녹는 시간의</a:t>
            </a:r>
            <a:r>
              <a:rPr lang="en-US" altLang="ko-KR" dirty="0">
                <a:solidFill>
                  <a:srgbClr val="2E75B6"/>
                </a:solidFill>
                <a:latin typeface="-윤고딕330" panose="020B0600000101010101" charset="-127"/>
                <a:ea typeface="문체부 돋음체" panose="020B0609000101010101" pitchFamily="49" charset="-127"/>
              </a:rPr>
              <a:t> </a:t>
            </a:r>
            <a:r>
              <a:rPr lang="ko-KR" altLang="en-US" b="1" u="sng" dirty="0">
                <a:solidFill>
                  <a:srgbClr val="2E75B6"/>
                </a:solidFill>
                <a:latin typeface="-윤고딕330" panose="020B0600000101010101" charset="-127"/>
                <a:ea typeface="문체부 돋음체" panose="020B0609000101010101" pitchFamily="49" charset="-127"/>
              </a:rPr>
              <a:t>통계적으로 유의미한 차이가 있다</a:t>
            </a:r>
            <a:r>
              <a:rPr lang="en-US" altLang="ko-KR" b="1" u="sng" dirty="0">
                <a:latin typeface="-윤고딕330" panose="020B0600000101010101" charset="-127"/>
                <a:ea typeface="문체부 돋음체" panose="020B0609000101010101" pitchFamily="49" charset="-127"/>
              </a:rPr>
              <a:t>.</a:t>
            </a:r>
            <a:endParaRPr lang="ko-KR" altLang="en-US" dirty="0">
              <a:latin typeface="-윤고딕330" panose="020B0600000101010101" charset="-127"/>
              <a:ea typeface="문체부 돋음체" panose="020B0609000101010101" pitchFamily="49" charset="-127"/>
            </a:endParaRPr>
          </a:p>
        </p:txBody>
      </p:sp>
      <p:sp>
        <p:nvSpPr>
          <p:cNvPr id="21" name="순서도: 판단 20"/>
          <p:cNvSpPr/>
          <p:nvPr/>
        </p:nvSpPr>
        <p:spPr>
          <a:xfrm>
            <a:off x="2392702" y="1870125"/>
            <a:ext cx="300810" cy="32719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판단 21"/>
          <p:cNvSpPr/>
          <p:nvPr/>
        </p:nvSpPr>
        <p:spPr>
          <a:xfrm>
            <a:off x="2392702" y="2472971"/>
            <a:ext cx="300810" cy="32719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판단 23"/>
          <p:cNvSpPr/>
          <p:nvPr/>
        </p:nvSpPr>
        <p:spPr>
          <a:xfrm>
            <a:off x="2391076" y="4324740"/>
            <a:ext cx="300810" cy="32719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017810" y="3672973"/>
            <a:ext cx="491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걸린 시간 </a:t>
            </a:r>
            <a:r>
              <a:rPr lang="en-US" altLang="ko-KR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: </a:t>
            </a:r>
            <a:r>
              <a:rPr lang="ko-KR" altLang="en-US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소주  </a:t>
            </a:r>
            <a:r>
              <a:rPr lang="en-US" altLang="ko-KR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&lt;  </a:t>
            </a:r>
            <a:r>
              <a:rPr lang="ko-KR" altLang="en-US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물</a:t>
            </a:r>
            <a:r>
              <a:rPr lang="en-US" altLang="ko-KR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 (</a:t>
            </a:r>
            <a:r>
              <a:rPr lang="ko-KR" altLang="en-US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모든 온도</a:t>
            </a:r>
            <a:r>
              <a:rPr lang="en-US" altLang="ko-KR" sz="2400" b="1" dirty="0">
                <a:latin typeface="-윤고딕330" panose="020B0600000101010101" charset="-127"/>
                <a:ea typeface="문체부 돋음체" panose="020B0609000101010101" pitchFamily="49" charset="-127"/>
              </a:rPr>
              <a:t>)</a:t>
            </a:r>
            <a:endParaRPr lang="en-US" altLang="ko-KR" sz="2400" b="1" dirty="0">
              <a:ea typeface="문체부 돋음체" panose="020B0609000101010101" pitchFamily="49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923310" y="3620669"/>
            <a:ext cx="5181150" cy="500549"/>
          </a:xfrm>
          <a:prstGeom prst="rect">
            <a:avLst/>
          </a:prstGeom>
          <a:solidFill>
            <a:srgbClr val="FF0000">
              <a:alpha val="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10457" y="5523596"/>
            <a:ext cx="5702324" cy="852756"/>
          </a:xfrm>
          <a:prstGeom prst="rect">
            <a:avLst/>
          </a:prstGeom>
          <a:solidFill>
            <a:srgbClr val="FF0000">
              <a:alpha val="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06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accent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01.</a:t>
            </a:r>
          </a:p>
          <a:p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연구 배경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및 목적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285312" y="1007331"/>
            <a:ext cx="1994457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charset="-127"/>
                <a:ea typeface="문체부 돋음체" panose="020B0609000101010101" pitchFamily="49" charset="-127"/>
              </a:rPr>
              <a:t>빙판길 교통사고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496947" y="5149157"/>
            <a:ext cx="2361950" cy="3320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겨울철 굼벵이 사업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493021" y="2855340"/>
            <a:ext cx="5584583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36" y="5000876"/>
            <a:ext cx="2657475" cy="1686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직선 연결선 16"/>
          <p:cNvCxnSpPr/>
          <p:nvPr/>
        </p:nvCxnSpPr>
        <p:spPr>
          <a:xfrm>
            <a:off x="2529020" y="4873610"/>
            <a:ext cx="5584583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438" y="3002692"/>
            <a:ext cx="2504707" cy="178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861668" y="3198167"/>
            <a:ext cx="1994457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charset="-127"/>
                <a:ea typeface="문체부 돋음체" panose="020B0609000101010101" pitchFamily="49" charset="-127"/>
              </a:rPr>
              <a:t>얼어붙은 계단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610" y="993990"/>
            <a:ext cx="2792375" cy="161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4044">
            <a:off x="790222" y="3712962"/>
            <a:ext cx="25527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4195">
            <a:off x="2525492" y="1347770"/>
            <a:ext cx="360045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4449">
            <a:off x="5522478" y="2241824"/>
            <a:ext cx="3055430" cy="3704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01265" y="2551836"/>
            <a:ext cx="854731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실생활에서 얼음을 </a:t>
            </a:r>
            <a:r>
              <a:rPr lang="ko-KR" altLang="en-US" sz="5400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녹여야하는</a:t>
            </a:r>
            <a:r>
              <a:rPr lang="ko-KR" altLang="en-US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수많은 순간들</a:t>
            </a:r>
            <a:endParaRPr lang="en-US" altLang="ko-KR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583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2209892" y="1841156"/>
            <a:ext cx="5918318" cy="1862659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7786"/>
            <a:ext cx="9144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00505" y="1085729"/>
            <a:ext cx="6542349" cy="982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>
              <a:spcBef>
                <a:spcPts val="1000"/>
              </a:spcBef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r>
              <a:rPr lang="ko-KR" altLang="en-US" sz="2000" dirty="0">
                <a:ea typeface="문체부 돋음체" panose="020B0609000101010101" pitchFamily="49" charset="-127"/>
              </a:rPr>
              <a:t>상온</a:t>
            </a:r>
            <a:r>
              <a:rPr lang="en-US" altLang="ko-KR" sz="2000" dirty="0">
                <a:ea typeface="문체부 돋음체" panose="020B0609000101010101" pitchFamily="49" charset="-127"/>
              </a:rPr>
              <a:t>, 40</a:t>
            </a:r>
            <a:r>
              <a:rPr lang="ko-KR" altLang="en-US" sz="2000" dirty="0">
                <a:ea typeface="문체부 돋음체" panose="020B0609000101010101" pitchFamily="49" charset="-127"/>
              </a:rPr>
              <a:t>℃ 에서 소금물의 얼음이 천천히 녹았다</a:t>
            </a:r>
            <a:r>
              <a:rPr lang="en-US" altLang="ko-KR" sz="2000" dirty="0">
                <a:ea typeface="문체부 돋음체" panose="020B0609000101010101" pitchFamily="49" charset="-127"/>
              </a:rPr>
              <a:t> Why?</a:t>
            </a:r>
            <a:endParaRPr lang="ko-KR" altLang="en-US" sz="2000" dirty="0">
              <a:ea typeface="문체부 돋음체" panose="020B0609000101010101" pitchFamily="49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04.</a:t>
            </a: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결론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도출</a:t>
            </a:r>
            <a:endParaRPr lang="ko-KR" altLang="en-US" sz="18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2357034" y="2056698"/>
            <a:ext cx="5923576" cy="1799517"/>
            <a:chOff x="2204634" y="1904298"/>
            <a:chExt cx="5923576" cy="1799517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2204634" y="1904298"/>
              <a:ext cx="5923575" cy="17995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8176" y="2055985"/>
              <a:ext cx="1123950" cy="157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8694" y="2055985"/>
              <a:ext cx="1019175" cy="156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직사각형 56"/>
            <p:cNvSpPr/>
            <p:nvPr/>
          </p:nvSpPr>
          <p:spPr>
            <a:xfrm>
              <a:off x="4870366" y="2074344"/>
              <a:ext cx="3257844" cy="139749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85750" indent="-285750">
                <a:spcBef>
                  <a:spcPts val="1000"/>
                </a:spcBef>
                <a:buFont typeface="Wingdings" panose="05000000000000000000" pitchFamily="2" charset="2"/>
                <a:buChar char="u"/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물의 경우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endParaRPr>
            </a:p>
            <a:p>
              <a:pPr>
                <a:spcBef>
                  <a:spcPts val="1000"/>
                </a:spcBef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얼음에서 생긴 차가운 물이 무거운 밀도로 인해 가라앉게 되고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,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바닥에 있던 상대적으로 덜 차가운 물이 위로 올라가면서 섞인다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.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361150" y="2060814"/>
            <a:ext cx="5923576" cy="1799517"/>
            <a:chOff x="2204634" y="1904298"/>
            <a:chExt cx="5923576" cy="1799517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2204634" y="1904298"/>
              <a:ext cx="5923575" cy="17995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8748" y="2055985"/>
              <a:ext cx="1123950" cy="157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8694" y="2055985"/>
              <a:ext cx="1019175" cy="156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직사각형 62"/>
            <p:cNvSpPr/>
            <p:nvPr/>
          </p:nvSpPr>
          <p:spPr>
            <a:xfrm>
              <a:off x="4870366" y="2074344"/>
              <a:ext cx="3257844" cy="139749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85750" indent="-285750">
                <a:spcBef>
                  <a:spcPts val="1000"/>
                </a:spcBef>
                <a:buFont typeface="Wingdings" panose="05000000000000000000" pitchFamily="2" charset="2"/>
                <a:buChar char="u"/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물의 경우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endParaRPr>
            </a:p>
            <a:p>
              <a:pPr>
                <a:spcBef>
                  <a:spcPts val="1000"/>
                </a:spcBef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얼음에서 생긴 차가운 물이 무거운 밀도로 인해 가라앉게 되고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,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바닥에 있던 상대적으로 덜 차가운 물이 위로 올라가면서 섞인다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.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520778" y="3966519"/>
            <a:ext cx="5832390" cy="2187146"/>
            <a:chOff x="2520778" y="3966519"/>
            <a:chExt cx="5832390" cy="2187146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2520778" y="3966519"/>
              <a:ext cx="5832390" cy="218714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4407" y="4282270"/>
              <a:ext cx="1086419" cy="157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2760097" y="4350285"/>
              <a:ext cx="2809131" cy="139749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85750" indent="-285750">
                <a:spcBef>
                  <a:spcPts val="1000"/>
                </a:spcBef>
                <a:buFont typeface="Wingdings" panose="05000000000000000000" pitchFamily="2" charset="2"/>
                <a:buChar char="u"/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소금물의 경우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endParaRPr>
            </a:p>
            <a:p>
              <a:pPr>
                <a:spcBef>
                  <a:spcPts val="1000"/>
                </a:spcBef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얼음에서 생긴 차가운 물이 표면에서 머물기 때문에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     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얼음이 천천히 녹는다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.	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endParaRPr>
            </a:p>
          </p:txBody>
        </p:sp>
        <p:pic>
          <p:nvPicPr>
            <p:cNvPr id="31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8618" y="4220485"/>
              <a:ext cx="1049591" cy="165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7034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2209892" y="1841156"/>
            <a:ext cx="5918318" cy="1862659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7786"/>
            <a:ext cx="9144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00505" y="1085729"/>
            <a:ext cx="6542349" cy="982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>
              <a:spcBef>
                <a:spcPts val="1000"/>
              </a:spcBef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r>
              <a:rPr lang="ko-KR" altLang="en-US" sz="2000" dirty="0">
                <a:ea typeface="문체부 돋음체" panose="020B0609000101010101" pitchFamily="49" charset="-127"/>
              </a:rPr>
              <a:t>상온</a:t>
            </a:r>
            <a:r>
              <a:rPr lang="en-US" altLang="ko-KR" sz="2000" dirty="0">
                <a:ea typeface="문체부 돋음체" panose="020B0609000101010101" pitchFamily="49" charset="-127"/>
              </a:rPr>
              <a:t>, 40</a:t>
            </a:r>
            <a:r>
              <a:rPr lang="ko-KR" altLang="en-US" sz="2000" dirty="0">
                <a:ea typeface="문체부 돋음체" panose="020B0609000101010101" pitchFamily="49" charset="-127"/>
              </a:rPr>
              <a:t>℃ 에서 소금물의 얼음이 천천히 녹았다</a:t>
            </a:r>
            <a:r>
              <a:rPr lang="en-US" altLang="ko-KR" sz="2000" dirty="0">
                <a:ea typeface="문체부 돋음체" panose="020B0609000101010101" pitchFamily="49" charset="-127"/>
              </a:rPr>
              <a:t> Why?</a:t>
            </a:r>
            <a:endParaRPr lang="ko-KR" altLang="en-US" sz="2000" dirty="0">
              <a:ea typeface="문체부 돋음체" panose="020B0609000101010101" pitchFamily="49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04.</a:t>
            </a: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결론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도출</a:t>
            </a:r>
            <a:endParaRPr lang="ko-KR" altLang="en-US" sz="18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2357034" y="2056698"/>
            <a:ext cx="5923576" cy="1799517"/>
            <a:chOff x="2204634" y="1904298"/>
            <a:chExt cx="5923576" cy="1799517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2204634" y="1904298"/>
              <a:ext cx="5923575" cy="17995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8176" y="2055985"/>
              <a:ext cx="1123950" cy="157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8694" y="2055985"/>
              <a:ext cx="1019175" cy="156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직사각형 56"/>
            <p:cNvSpPr/>
            <p:nvPr/>
          </p:nvSpPr>
          <p:spPr>
            <a:xfrm>
              <a:off x="4870366" y="2074344"/>
              <a:ext cx="3257844" cy="139749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85750" indent="-285750">
                <a:spcBef>
                  <a:spcPts val="1000"/>
                </a:spcBef>
                <a:buFont typeface="Wingdings" panose="05000000000000000000" pitchFamily="2" charset="2"/>
                <a:buChar char="u"/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물의 경우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endParaRPr>
            </a:p>
            <a:p>
              <a:pPr>
                <a:spcBef>
                  <a:spcPts val="1000"/>
                </a:spcBef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얼음에서 생긴 차가운 물이 무거운 밀도로 인해 가라앉게 되고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,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바닥에 있던 상대적으로 덜 차가운 물이 위로 올라가면서 섞인다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.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520778" y="3966519"/>
            <a:ext cx="5832390" cy="2187146"/>
            <a:chOff x="2520778" y="3966519"/>
            <a:chExt cx="5832390" cy="2187146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2520778" y="3966519"/>
              <a:ext cx="5832390" cy="218714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4407" y="4282270"/>
              <a:ext cx="1086419" cy="157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직사각형 30"/>
            <p:cNvSpPr/>
            <p:nvPr/>
          </p:nvSpPr>
          <p:spPr>
            <a:xfrm>
              <a:off x="2760097" y="4350285"/>
              <a:ext cx="2809131" cy="139749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85750" indent="-285750">
                <a:spcBef>
                  <a:spcPts val="1000"/>
                </a:spcBef>
                <a:buFont typeface="Wingdings" panose="05000000000000000000" pitchFamily="2" charset="2"/>
                <a:buChar char="u"/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소금물의 경우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endParaRPr>
            </a:p>
            <a:p>
              <a:pPr>
                <a:spcBef>
                  <a:spcPts val="1000"/>
                </a:spcBef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얼음에서 생긴 차가운 물이 표면에서 머물기 때문에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     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얼음이 천천히 녹는다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.	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endParaRPr>
            </a:p>
          </p:txBody>
        </p:sp>
        <p:pic>
          <p:nvPicPr>
            <p:cNvPr id="32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8618" y="4220485"/>
              <a:ext cx="1049591" cy="165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직사각형 26"/>
          <p:cNvSpPr/>
          <p:nvPr/>
        </p:nvSpPr>
        <p:spPr>
          <a:xfrm>
            <a:off x="0" y="0"/>
            <a:ext cx="9144000" cy="6865786"/>
          </a:xfrm>
          <a:prstGeom prst="rect">
            <a:avLst/>
          </a:prstGeom>
          <a:solidFill>
            <a:schemeClr val="dk1">
              <a:alpha val="4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2361150" y="2060814"/>
            <a:ext cx="5923576" cy="1799517"/>
            <a:chOff x="2204634" y="1904298"/>
            <a:chExt cx="5923576" cy="1799517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2204634" y="1904298"/>
              <a:ext cx="5923575" cy="17995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8748" y="2055985"/>
              <a:ext cx="1123950" cy="157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8694" y="2055985"/>
              <a:ext cx="1019175" cy="156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직사각형 62"/>
            <p:cNvSpPr/>
            <p:nvPr/>
          </p:nvSpPr>
          <p:spPr>
            <a:xfrm>
              <a:off x="4870366" y="2074344"/>
              <a:ext cx="3257844" cy="139749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85750" indent="-285750">
                <a:spcBef>
                  <a:spcPts val="1000"/>
                </a:spcBef>
                <a:buFont typeface="Wingdings" panose="05000000000000000000" pitchFamily="2" charset="2"/>
                <a:buChar char="u"/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물의 경우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endParaRPr>
            </a:p>
            <a:p>
              <a:pPr>
                <a:spcBef>
                  <a:spcPts val="1000"/>
                </a:spcBef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얼음에서 생긴 차가운 물이 무거운 밀도로 인해 가라앉게 되고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,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바닥에 있던 상대적으로 덜 차가운 물이 위로 올라가면서 섞인다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.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509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2209892" y="1841156"/>
            <a:ext cx="5918318" cy="1862659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7786"/>
            <a:ext cx="9144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00505" y="1085729"/>
            <a:ext cx="6542349" cy="982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>
              <a:spcBef>
                <a:spcPts val="1000"/>
              </a:spcBef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r>
              <a:rPr lang="ko-KR" altLang="en-US" sz="2000" dirty="0">
                <a:ea typeface="문체부 돋음체" panose="020B0609000101010101" pitchFamily="49" charset="-127"/>
              </a:rPr>
              <a:t>상온</a:t>
            </a:r>
            <a:r>
              <a:rPr lang="en-US" altLang="ko-KR" sz="2000" dirty="0">
                <a:ea typeface="문체부 돋음체" panose="020B0609000101010101" pitchFamily="49" charset="-127"/>
              </a:rPr>
              <a:t>, 40</a:t>
            </a:r>
            <a:r>
              <a:rPr lang="ko-KR" altLang="en-US" sz="2000" dirty="0">
                <a:ea typeface="문체부 돋음체" panose="020B0609000101010101" pitchFamily="49" charset="-127"/>
              </a:rPr>
              <a:t>℃ 에서 소금물의 얼음이 천천히 녹았다</a:t>
            </a:r>
            <a:r>
              <a:rPr lang="en-US" altLang="ko-KR" sz="2000" dirty="0">
                <a:ea typeface="문체부 돋음체" panose="020B0609000101010101" pitchFamily="49" charset="-127"/>
              </a:rPr>
              <a:t> Why?</a:t>
            </a:r>
            <a:endParaRPr lang="ko-KR" altLang="en-US" sz="2000" dirty="0">
              <a:ea typeface="문체부 돋음체" panose="020B0609000101010101" pitchFamily="49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04.</a:t>
            </a: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결론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도출</a:t>
            </a:r>
            <a:endParaRPr lang="ko-KR" altLang="en-US" sz="18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209892" y="4156782"/>
            <a:ext cx="5918318" cy="1959813"/>
            <a:chOff x="2209892" y="4156782"/>
            <a:chExt cx="5918318" cy="1959813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877" y="4282270"/>
              <a:ext cx="1123950" cy="157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직사각형 19"/>
            <p:cNvSpPr/>
            <p:nvPr/>
          </p:nvSpPr>
          <p:spPr>
            <a:xfrm>
              <a:off x="2663055" y="4350285"/>
              <a:ext cx="2906174" cy="139749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85750" indent="-285750">
                <a:spcBef>
                  <a:spcPts val="1000"/>
                </a:spcBef>
                <a:buFont typeface="Wingdings" panose="05000000000000000000" pitchFamily="2" charset="2"/>
                <a:buChar char="u"/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소금물의 경우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endParaRPr>
            </a:p>
            <a:p>
              <a:pPr>
                <a:spcBef>
                  <a:spcPts val="1000"/>
                </a:spcBef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얼음에서 생긴 차가운 물이 표면에서 머물기 때문에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     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얼음이 천천히 녹는다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.	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endParaRPr>
            </a:p>
          </p:txBody>
        </p:sp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360" y="4220485"/>
              <a:ext cx="1085850" cy="165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모서리가 둥근 직사각형 20"/>
            <p:cNvSpPr/>
            <p:nvPr/>
          </p:nvSpPr>
          <p:spPr>
            <a:xfrm>
              <a:off x="2209892" y="4156782"/>
              <a:ext cx="5918318" cy="195981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2357034" y="2056698"/>
            <a:ext cx="5923576" cy="1799517"/>
            <a:chOff x="2204634" y="1904298"/>
            <a:chExt cx="5923576" cy="1799517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2204634" y="1904298"/>
              <a:ext cx="5923575" cy="17995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8176" y="2055985"/>
              <a:ext cx="1123950" cy="157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8694" y="2055985"/>
              <a:ext cx="1019175" cy="156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직사각형 56"/>
            <p:cNvSpPr/>
            <p:nvPr/>
          </p:nvSpPr>
          <p:spPr>
            <a:xfrm>
              <a:off x="4870366" y="2074344"/>
              <a:ext cx="3257844" cy="139749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85750" indent="-285750">
                <a:spcBef>
                  <a:spcPts val="1000"/>
                </a:spcBef>
                <a:buFont typeface="Wingdings" panose="05000000000000000000" pitchFamily="2" charset="2"/>
                <a:buChar char="u"/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물의 경우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endParaRPr>
            </a:p>
            <a:p>
              <a:pPr>
                <a:spcBef>
                  <a:spcPts val="1000"/>
                </a:spcBef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얼음에서 생긴 차가운 물이 무거운 밀도로 인해 가라앉게 되고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,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바닥에 있던 상대적으로 덜 차가운 물이 위로 올라가면서 섞인다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.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361150" y="2060814"/>
            <a:ext cx="5923576" cy="1799517"/>
            <a:chOff x="2204634" y="1904298"/>
            <a:chExt cx="5923576" cy="1799517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2204634" y="1904298"/>
              <a:ext cx="5923575" cy="17995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8748" y="2055985"/>
              <a:ext cx="1123950" cy="157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8694" y="2055985"/>
              <a:ext cx="1019175" cy="156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직사각형 62"/>
            <p:cNvSpPr/>
            <p:nvPr/>
          </p:nvSpPr>
          <p:spPr>
            <a:xfrm>
              <a:off x="4870366" y="2074344"/>
              <a:ext cx="3257844" cy="139749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85750" indent="-285750">
                <a:spcBef>
                  <a:spcPts val="1000"/>
                </a:spcBef>
                <a:buFont typeface="Wingdings" panose="05000000000000000000" pitchFamily="2" charset="2"/>
                <a:buChar char="u"/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물의 경우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endParaRPr>
            </a:p>
            <a:p>
              <a:pPr>
                <a:spcBef>
                  <a:spcPts val="1000"/>
                </a:spcBef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얼음에서 생긴 차가운 물이 무거운 밀도로 인해 가라앉게 되고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,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바닥에 있던 상대적으로 덜 차가운 물이 위로 올라가면서 섞인다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.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0" y="-7785"/>
            <a:ext cx="9144000" cy="6865786"/>
          </a:xfrm>
          <a:prstGeom prst="rect">
            <a:avLst/>
          </a:prstGeom>
          <a:solidFill>
            <a:schemeClr val="dk1">
              <a:alpha val="4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2520778" y="3966519"/>
            <a:ext cx="5832390" cy="2187146"/>
            <a:chOff x="2520778" y="3966519"/>
            <a:chExt cx="5832390" cy="2187146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2520778" y="3966519"/>
              <a:ext cx="5832390" cy="218714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4407" y="4282270"/>
              <a:ext cx="1086419" cy="157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직사각형 50"/>
            <p:cNvSpPr/>
            <p:nvPr/>
          </p:nvSpPr>
          <p:spPr>
            <a:xfrm>
              <a:off x="2760097" y="4350285"/>
              <a:ext cx="2809131" cy="139749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85750" indent="-285750">
                <a:spcBef>
                  <a:spcPts val="1000"/>
                </a:spcBef>
                <a:buFont typeface="Wingdings" panose="05000000000000000000" pitchFamily="2" charset="2"/>
                <a:buChar char="u"/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소금물의 경우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endParaRPr>
            </a:p>
            <a:p>
              <a:pPr>
                <a:spcBef>
                  <a:spcPts val="1000"/>
                </a:spcBef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얼음에서 생긴 차가운 물이 표면에서 머물기 때문에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     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얼음이 천천히 녹는다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-윤고딕330" panose="02030504000101010101" pitchFamily="18" charset="-127"/>
                  <a:ea typeface="문체부 돋음체" panose="020B0609000101010101" pitchFamily="49" charset="-127"/>
                </a:rPr>
                <a:t>.	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endParaRPr>
            </a:p>
          </p:txBody>
        </p:sp>
        <p:pic>
          <p:nvPicPr>
            <p:cNvPr id="52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8618" y="4220485"/>
              <a:ext cx="1049591" cy="165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4368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04.</a:t>
            </a: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결론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도출</a:t>
            </a:r>
            <a:endParaRPr lang="ko-KR" altLang="en-US" sz="18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00505" y="1085729"/>
            <a:ext cx="5603237" cy="982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>
              <a:spcBef>
                <a:spcPts val="1000"/>
              </a:spcBef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r>
              <a:rPr lang="en-US" altLang="ko-KR" sz="2000" dirty="0"/>
              <a:t>4</a:t>
            </a:r>
            <a:r>
              <a:rPr lang="ko-KR" altLang="en-US" sz="2000" dirty="0">
                <a:ea typeface="문체부 돋음체" panose="020B0609000101010101" pitchFamily="49" charset="-127"/>
              </a:rPr>
              <a:t>℃ 에서는 얼음 녹는 속도에 차이가 없다</a:t>
            </a:r>
            <a:r>
              <a:rPr lang="en-US" altLang="ko-KR" sz="2000" dirty="0">
                <a:ea typeface="문체부 돋음체" panose="020B0609000101010101" pitchFamily="49" charset="-127"/>
              </a:rPr>
              <a:t> Why?</a:t>
            </a:r>
            <a:endParaRPr lang="ko-KR" altLang="en-US" sz="2000" dirty="0"/>
          </a:p>
        </p:txBody>
      </p:sp>
      <p:sp>
        <p:nvSpPr>
          <p:cNvPr id="24" name="직사각형 23"/>
          <p:cNvSpPr/>
          <p:nvPr/>
        </p:nvSpPr>
        <p:spPr>
          <a:xfrm>
            <a:off x="4769712" y="2828120"/>
            <a:ext cx="3556210" cy="204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물의 경우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-윤고딕330" panose="02030504000101010101" pitchFamily="18" charset="-127"/>
              <a:ea typeface="문체부 돋음체" panose="020B0609000101010101" pitchFamily="49" charset="-127"/>
            </a:endParaRPr>
          </a:p>
          <a:p>
            <a:pPr>
              <a:spcBef>
                <a:spcPts val="1000"/>
              </a:spcBef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얼음에서 생기는 차가운 물과 기존에 컵에 담겨있던 물의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온도차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즉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밀도차가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 적기 때문에 물이 섞이지 않는다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.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따라서 녹는 속도에 차이가 없다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.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-윤고딕330" panose="02030504000101010101" pitchFamily="18" charset="-127"/>
              <a:ea typeface="문체부 돋음체" panose="020B0609000101010101" pitchFamily="49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311" y="2887771"/>
            <a:ext cx="108585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</p:spTree>
    <p:extLst>
      <p:ext uri="{BB962C8B-B14F-4D97-AF65-F5344CB8AC3E}">
        <p14:creationId xmlns:p14="http://schemas.microsoft.com/office/powerpoint/2010/main" val="124534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879"/>
            <a:ext cx="9144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04.</a:t>
            </a: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결론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도출</a:t>
            </a:r>
            <a:endParaRPr lang="ko-KR" altLang="en-US" sz="18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00505" y="1098086"/>
            <a:ext cx="5603237" cy="619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>
              <a:spcBef>
                <a:spcPts val="1000"/>
              </a:spcBef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r>
              <a:rPr lang="ko-KR" altLang="en-US" sz="2000" dirty="0">
                <a:ea typeface="문체부 돋음체" panose="020B0609000101010101" pitchFamily="49" charset="-127"/>
              </a:rPr>
              <a:t>소주에서 얼음이 가장 빨리 녹는 이유 </a:t>
            </a:r>
            <a:r>
              <a:rPr lang="en-US" altLang="ko-KR" sz="2000" dirty="0">
                <a:ea typeface="문체부 돋음체" panose="020B0609000101010101" pitchFamily="49" charset="-127"/>
              </a:rPr>
              <a:t>Why?</a:t>
            </a:r>
            <a:endParaRPr lang="ko-KR" altLang="en-US" sz="2000" dirty="0">
              <a:ea typeface="문체부 돋음체" panose="020B0609000101010101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16245" y="2828120"/>
            <a:ext cx="3687497" cy="2555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소주의 경우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-윤고딕330" panose="02030504000101010101" pitchFamily="18" charset="-127"/>
              <a:ea typeface="문체부 돋음체" panose="020B0609000101010101" pitchFamily="49" charset="-127"/>
            </a:endParaRPr>
          </a:p>
          <a:p>
            <a:pPr>
              <a:spcBef>
                <a:spcPts val="1000"/>
              </a:spcBef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소주에 얼음을 넣으면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얼음이 녹으면서 물이 된다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.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이 때 녹은 물이 소주의 알코올과 섞이게 되는데 알코올은 물과 혼합될 때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발열반응을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 일어나 혼합열이 방출된다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.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얼음이 방출된 열을 흡수하게 되어 더 빨리 녹게 된다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.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-윤고딕330" panose="02030504000101010101" pitchFamily="18" charset="-127"/>
              <a:ea typeface="문체부 돋음체" panose="020B0609000101010101" pitchFamily="49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311" y="2939520"/>
            <a:ext cx="117157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2750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04.</a:t>
            </a: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결론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도출</a:t>
            </a:r>
            <a:endParaRPr lang="ko-KR" altLang="en-US" sz="18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12473" y="889114"/>
            <a:ext cx="5603237" cy="619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>
              <a:spcBef>
                <a:spcPts val="1000"/>
              </a:spcBef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r>
              <a:rPr lang="ko-KR" altLang="en-US" sz="4000" dirty="0">
                <a:latin typeface="-윤고딕330" panose="020B0600000101010101" charset="-127"/>
                <a:ea typeface="-윤고딕330" panose="020B0600000101010101" charset="-127"/>
              </a:rPr>
              <a:t>결론 고찰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2468453861"/>
              </p:ext>
            </p:extLst>
          </p:nvPr>
        </p:nvGraphicFramePr>
        <p:xfrm>
          <a:off x="1967631" y="2068391"/>
          <a:ext cx="6702215" cy="3819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곱셈 기호 15"/>
          <p:cNvSpPr/>
          <p:nvPr/>
        </p:nvSpPr>
        <p:spPr>
          <a:xfrm rot="7234040">
            <a:off x="3228119" y="3712902"/>
            <a:ext cx="1421924" cy="88776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750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04.</a:t>
            </a: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결론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도출</a:t>
            </a:r>
            <a:endParaRPr lang="ko-KR" altLang="en-US" sz="18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12473" y="889114"/>
            <a:ext cx="5603237" cy="619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>
              <a:spcBef>
                <a:spcPts val="1000"/>
              </a:spcBef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r>
              <a:rPr lang="ko-KR" altLang="en-US" sz="4000" dirty="0">
                <a:latin typeface="-윤고딕330" panose="020B0600000101010101" charset="-127"/>
                <a:ea typeface="-윤고딕330" panose="020B0600000101010101" charset="-127"/>
              </a:rPr>
              <a:t>결론 고찰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2468453861"/>
              </p:ext>
            </p:extLst>
          </p:nvPr>
        </p:nvGraphicFramePr>
        <p:xfrm>
          <a:off x="1967631" y="2068391"/>
          <a:ext cx="6702215" cy="3819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직사각형 13"/>
          <p:cNvSpPr/>
          <p:nvPr/>
        </p:nvSpPr>
        <p:spPr>
          <a:xfrm>
            <a:off x="0" y="-115412"/>
            <a:ext cx="9186696" cy="6973412"/>
          </a:xfrm>
          <a:prstGeom prst="rect">
            <a:avLst/>
          </a:prstGeom>
          <a:solidFill>
            <a:schemeClr val="dk1">
              <a:alpha val="4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화살표 18"/>
          <p:cNvSpPr/>
          <p:nvPr/>
        </p:nvSpPr>
        <p:spPr>
          <a:xfrm rot="12639576">
            <a:off x="2788947" y="3744104"/>
            <a:ext cx="1732081" cy="496596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5" name="그룹 14"/>
          <p:cNvGrpSpPr/>
          <p:nvPr/>
        </p:nvGrpSpPr>
        <p:grpSpPr>
          <a:xfrm>
            <a:off x="1981486" y="3028148"/>
            <a:ext cx="1704916" cy="963993"/>
            <a:chOff x="23011" y="965756"/>
            <a:chExt cx="1704916" cy="963993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23011" y="965756"/>
              <a:ext cx="1704916" cy="963993"/>
            </a:xfrm>
            <a:prstGeom prst="roundRect">
              <a:avLst>
                <a:gd name="adj" fmla="val 10000"/>
              </a:avLst>
            </a:pr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모서리가 둥근 직사각형 4"/>
            <p:cNvSpPr txBox="1"/>
            <p:nvPr/>
          </p:nvSpPr>
          <p:spPr>
            <a:xfrm>
              <a:off x="51245" y="993990"/>
              <a:ext cx="1648448" cy="907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600" kern="1200" dirty="0"/>
                <a:t>농도</a:t>
              </a:r>
            </a:p>
          </p:txBody>
        </p:sp>
      </p:grpSp>
      <p:sp>
        <p:nvSpPr>
          <p:cNvPr id="20" name="곱셈 기호 19"/>
          <p:cNvSpPr/>
          <p:nvPr/>
        </p:nvSpPr>
        <p:spPr>
          <a:xfrm rot="7234040">
            <a:off x="3228119" y="3712902"/>
            <a:ext cx="1421924" cy="88776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79178" y="688836"/>
            <a:ext cx="7298335" cy="1032493"/>
          </a:xfrm>
          <a:prstGeom prst="roundRect">
            <a:avLst/>
          </a:prstGeom>
          <a:solidFill>
            <a:schemeClr val="bg1"/>
          </a:solidFill>
          <a:ln w="60325">
            <a:solidFill>
              <a:srgbClr val="C0000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  <a:ea typeface="문체부 제목 바탕체" panose="02030609000101010101" pitchFamily="17" charset="-127"/>
              </a:rPr>
              <a:t>소금물은 농도에 관계 없이</a:t>
            </a:r>
            <a:endParaRPr lang="en-US" altLang="ko-KR" sz="3200" b="1" dirty="0">
              <a:solidFill>
                <a:schemeClr val="tx1"/>
              </a:solidFill>
              <a:ea typeface="문체부 제목 바탕체" panose="02030609000101010101" pitchFamily="17" charset="-127"/>
            </a:endParaRPr>
          </a:p>
          <a:p>
            <a:pPr algn="ctr"/>
            <a:r>
              <a:rPr lang="ko-KR" altLang="en-US" sz="3200" b="1" dirty="0">
                <a:solidFill>
                  <a:schemeClr val="tx1"/>
                </a:solidFill>
                <a:ea typeface="문체부 제목 바탕체" panose="02030609000101010101" pitchFamily="17" charset="-127"/>
              </a:rPr>
              <a:t>얼음 녹는 시간을</a:t>
            </a:r>
            <a:r>
              <a:rPr lang="en-US" altLang="ko-KR" sz="3200" b="1" dirty="0">
                <a:solidFill>
                  <a:schemeClr val="tx1"/>
                </a:solidFill>
                <a:ea typeface="문체부 제목 바탕체" panose="02030609000101010101" pitchFamily="17" charset="-127"/>
              </a:rPr>
              <a:t> </a:t>
            </a:r>
            <a:r>
              <a:rPr lang="ko-KR" altLang="en-US" sz="3200" b="1" dirty="0">
                <a:solidFill>
                  <a:schemeClr val="tx1"/>
                </a:solidFill>
                <a:ea typeface="문체부 제목 바탕체" panose="02030609000101010101" pitchFamily="17" charset="-127"/>
              </a:rPr>
              <a:t>단축시키지 못한다</a:t>
            </a:r>
            <a:r>
              <a:rPr lang="en-US" altLang="ko-KR" sz="3200" b="1" dirty="0">
                <a:solidFill>
                  <a:schemeClr val="tx1"/>
                </a:solidFill>
                <a:ea typeface="문체부 제목 바탕체" panose="02030609000101010101" pitchFamily="17" charset="-127"/>
              </a:rPr>
              <a:t>.</a:t>
            </a:r>
            <a:endParaRPr lang="ko-KR" altLang="en-US" sz="3200" b="1" dirty="0">
              <a:solidFill>
                <a:schemeClr val="tx1"/>
              </a:solidFill>
              <a:ea typeface="문체부 제목 바탕체" panose="02030609000101010101" pitchFamily="17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110595" y="4193921"/>
            <a:ext cx="2407030" cy="1601516"/>
            <a:chOff x="2147219" y="2114340"/>
            <a:chExt cx="2407030" cy="1601516"/>
          </a:xfrm>
        </p:grpSpPr>
        <p:sp>
          <p:nvSpPr>
            <p:cNvPr id="27" name="타원 26"/>
            <p:cNvSpPr/>
            <p:nvPr/>
          </p:nvSpPr>
          <p:spPr>
            <a:xfrm>
              <a:off x="2147219" y="2114340"/>
              <a:ext cx="2407030" cy="1601516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타원 4"/>
            <p:cNvSpPr txBox="1"/>
            <p:nvPr/>
          </p:nvSpPr>
          <p:spPr>
            <a:xfrm>
              <a:off x="2499720" y="2348877"/>
              <a:ext cx="1702028" cy="11324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lvl="0" algn="ctr" defTabSz="1333500" latinLnBrk="1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000" kern="1200" dirty="0"/>
                <a:t>녹는</a:t>
              </a:r>
              <a:endParaRPr lang="en-US" altLang="ko-KR" sz="3000" kern="1200" dirty="0"/>
            </a:p>
            <a:p>
              <a:pPr lvl="0" algn="ctr" defTabSz="1333500" latinLnBrk="1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000" kern="1200" dirty="0"/>
                <a:t>시간 단축</a:t>
              </a:r>
            </a:p>
          </p:txBody>
        </p:sp>
      </p:grpSp>
      <p:sp>
        <p:nvSpPr>
          <p:cNvPr id="30" name="타원 29"/>
          <p:cNvSpPr/>
          <p:nvPr/>
        </p:nvSpPr>
        <p:spPr>
          <a:xfrm>
            <a:off x="3195325" y="2490161"/>
            <a:ext cx="300410" cy="2931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345530" y="1891205"/>
            <a:ext cx="431998" cy="3880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702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42695" y="114300"/>
            <a:ext cx="9144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04.</a:t>
            </a: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결론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도출</a:t>
            </a:r>
            <a:endParaRPr lang="ko-KR" altLang="en-US" sz="18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12473" y="889114"/>
            <a:ext cx="5603237" cy="619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>
              <a:spcBef>
                <a:spcPts val="1000"/>
              </a:spcBef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r>
              <a:rPr lang="ko-KR" altLang="en-US" sz="4000" dirty="0">
                <a:latin typeface="-윤고딕330" panose="020B0600000101010101" charset="-127"/>
                <a:ea typeface="-윤고딕330" panose="020B0600000101010101" charset="-127"/>
              </a:rPr>
              <a:t>결론 고찰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3168609813"/>
              </p:ext>
            </p:extLst>
          </p:nvPr>
        </p:nvGraphicFramePr>
        <p:xfrm>
          <a:off x="1967631" y="2068391"/>
          <a:ext cx="6702215" cy="3819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곱셈 기호 15"/>
          <p:cNvSpPr/>
          <p:nvPr/>
        </p:nvSpPr>
        <p:spPr>
          <a:xfrm rot="7234040">
            <a:off x="3117283" y="3712902"/>
            <a:ext cx="1421924" cy="887760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21347" y="0"/>
            <a:ext cx="9186696" cy="6973412"/>
          </a:xfrm>
          <a:prstGeom prst="rect">
            <a:avLst/>
          </a:prstGeom>
          <a:solidFill>
            <a:schemeClr val="dk1">
              <a:alpha val="4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897577" y="2003686"/>
            <a:ext cx="300410" cy="2931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483884" y="1631597"/>
            <a:ext cx="431998" cy="3880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왼쪽 화살표 19"/>
          <p:cNvSpPr/>
          <p:nvPr/>
        </p:nvSpPr>
        <p:spPr>
          <a:xfrm rot="16183476">
            <a:off x="4873209" y="2934721"/>
            <a:ext cx="913858" cy="1566872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1" name="그룹 20"/>
          <p:cNvGrpSpPr/>
          <p:nvPr/>
        </p:nvGrpSpPr>
        <p:grpSpPr>
          <a:xfrm>
            <a:off x="4132602" y="4175273"/>
            <a:ext cx="2407030" cy="1601516"/>
            <a:chOff x="2147219" y="2114340"/>
            <a:chExt cx="2407030" cy="1601516"/>
          </a:xfrm>
        </p:grpSpPr>
        <p:sp>
          <p:nvSpPr>
            <p:cNvPr id="22" name="타원 21"/>
            <p:cNvSpPr/>
            <p:nvPr/>
          </p:nvSpPr>
          <p:spPr>
            <a:xfrm>
              <a:off x="2147219" y="2114340"/>
              <a:ext cx="2407030" cy="1601516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타원 4"/>
            <p:cNvSpPr txBox="1"/>
            <p:nvPr/>
          </p:nvSpPr>
          <p:spPr>
            <a:xfrm>
              <a:off x="2499720" y="2348877"/>
              <a:ext cx="1702028" cy="11324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lvl="0" algn="ctr" defTabSz="1333500" latinLnBrk="1">
                <a:lnSpc>
                  <a:spcPct val="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000" kern="1200" dirty="0"/>
                <a:t>녹는</a:t>
              </a:r>
              <a:endParaRPr lang="en-US" altLang="ko-KR" sz="3000" kern="1200" dirty="0"/>
            </a:p>
            <a:p>
              <a:pPr lvl="0" algn="ctr" defTabSz="1333500" latinLnBrk="1">
                <a:lnSpc>
                  <a:spcPct val="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000" kern="1200" dirty="0"/>
                <a:t>시간 단축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197987" y="2188852"/>
            <a:ext cx="2179894" cy="1051739"/>
            <a:chOff x="2249680" y="78479"/>
            <a:chExt cx="2179894" cy="1051739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2249680" y="78479"/>
              <a:ext cx="2179894" cy="1051739"/>
            </a:xfrm>
            <a:prstGeom prst="roundRect">
              <a:avLst>
                <a:gd name="adj" fmla="val 10000"/>
              </a:avLst>
            </a:prstGeom>
            <a:solidFill>
              <a:srgbClr val="4472C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모서리가 둥근 직사각형 4"/>
            <p:cNvSpPr txBox="1"/>
            <p:nvPr/>
          </p:nvSpPr>
          <p:spPr>
            <a:xfrm>
              <a:off x="2280484" y="109283"/>
              <a:ext cx="2118286" cy="9901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1778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4000" kern="1200" dirty="0"/>
                <a:t>온도</a:t>
              </a:r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1660308" y="539651"/>
            <a:ext cx="6911147" cy="1032493"/>
          </a:xfrm>
          <a:prstGeom prst="roundRect">
            <a:avLst/>
          </a:prstGeom>
          <a:solidFill>
            <a:schemeClr val="bg1"/>
          </a:solidFill>
          <a:ln w="60325">
            <a:solidFill>
              <a:srgbClr val="C0000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  <a:ea typeface="문체부 제목 바탕체" panose="02030609000101010101" pitchFamily="17" charset="-127"/>
              </a:rPr>
              <a:t>용매보다 온도에 의한</a:t>
            </a:r>
            <a:endParaRPr lang="en-US" altLang="ko-KR" sz="3200" b="1" dirty="0">
              <a:solidFill>
                <a:schemeClr val="tx1"/>
              </a:solidFill>
              <a:ea typeface="문체부 제목 바탕체" panose="02030609000101010101" pitchFamily="17" charset="-127"/>
            </a:endParaRPr>
          </a:p>
          <a:p>
            <a:pPr algn="ctr"/>
            <a:r>
              <a:rPr lang="ko-KR" altLang="en-US" sz="3200" b="1" dirty="0">
                <a:solidFill>
                  <a:schemeClr val="tx1"/>
                </a:solidFill>
                <a:ea typeface="문체부 제목 바탕체" panose="02030609000101010101" pitchFamily="17" charset="-127"/>
              </a:rPr>
              <a:t>얼음 녹는 시간 단축 효과가 크다</a:t>
            </a:r>
            <a:r>
              <a:rPr lang="en-US" altLang="ko-KR" sz="3200" b="1" dirty="0">
                <a:solidFill>
                  <a:schemeClr val="tx1"/>
                </a:solidFill>
                <a:ea typeface="문체부 제목 바탕체" panose="02030609000101010101" pitchFamily="17" charset="-127"/>
              </a:rPr>
              <a:t>!</a:t>
            </a:r>
            <a:endParaRPr lang="ko-KR" altLang="en-US" sz="3200" b="1" dirty="0">
              <a:solidFill>
                <a:schemeClr val="tx1"/>
              </a:solidFill>
              <a:ea typeface="문체부 제목 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565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04.</a:t>
            </a: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결론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도출</a:t>
            </a:r>
            <a:endParaRPr lang="ko-KR" altLang="en-US" sz="18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12473" y="889114"/>
            <a:ext cx="5603237" cy="619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>
              <a:spcBef>
                <a:spcPts val="1000"/>
              </a:spcBef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r>
              <a:rPr lang="ko-KR" altLang="en-US" sz="4000" dirty="0">
                <a:latin typeface="-윤고딕330" panose="020B0600000101010101" charset="-127"/>
                <a:ea typeface="-윤고딕330" panose="020B0600000101010101" charset="-127"/>
              </a:rPr>
              <a:t>결론 고찰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2468453861"/>
              </p:ext>
            </p:extLst>
          </p:nvPr>
        </p:nvGraphicFramePr>
        <p:xfrm>
          <a:off x="1967631" y="2068391"/>
          <a:ext cx="6702215" cy="3819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곱셈 기호 15"/>
          <p:cNvSpPr/>
          <p:nvPr/>
        </p:nvSpPr>
        <p:spPr>
          <a:xfrm rot="7234040">
            <a:off x="3117283" y="3712902"/>
            <a:ext cx="1421924" cy="887760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21347" y="-26597"/>
            <a:ext cx="9186696" cy="6958444"/>
          </a:xfrm>
          <a:prstGeom prst="rect">
            <a:avLst/>
          </a:prstGeom>
          <a:solidFill>
            <a:schemeClr val="dk1">
              <a:alpha val="4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화살표 18"/>
          <p:cNvSpPr/>
          <p:nvPr/>
        </p:nvSpPr>
        <p:spPr>
          <a:xfrm rot="19420399">
            <a:off x="6185181" y="3757160"/>
            <a:ext cx="1698919" cy="496596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5" name="그룹 14"/>
          <p:cNvGrpSpPr/>
          <p:nvPr/>
        </p:nvGrpSpPr>
        <p:grpSpPr>
          <a:xfrm>
            <a:off x="6908020" y="3031991"/>
            <a:ext cx="1706406" cy="964801"/>
            <a:chOff x="4927826" y="965365"/>
            <a:chExt cx="1706406" cy="964801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4927826" y="965365"/>
              <a:ext cx="1706406" cy="964801"/>
            </a:xfrm>
            <a:prstGeom prst="roundRect">
              <a:avLst>
                <a:gd name="adj" fmla="val 10000"/>
              </a:avLst>
            </a:pr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모서리가 둥근 직사각형 4"/>
            <p:cNvSpPr txBox="1"/>
            <p:nvPr/>
          </p:nvSpPr>
          <p:spPr>
            <a:xfrm>
              <a:off x="4956084" y="993623"/>
              <a:ext cx="1649890" cy="9082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600" kern="1200" dirty="0"/>
                <a:t>용매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115223" y="4178167"/>
            <a:ext cx="2407030" cy="1601516"/>
            <a:chOff x="2147219" y="2114340"/>
            <a:chExt cx="2407030" cy="1601516"/>
          </a:xfrm>
        </p:grpSpPr>
        <p:sp>
          <p:nvSpPr>
            <p:cNvPr id="21" name="타원 20"/>
            <p:cNvSpPr/>
            <p:nvPr/>
          </p:nvSpPr>
          <p:spPr>
            <a:xfrm>
              <a:off x="2147219" y="2114340"/>
              <a:ext cx="2407030" cy="1601516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타원 4"/>
            <p:cNvSpPr txBox="1"/>
            <p:nvPr/>
          </p:nvSpPr>
          <p:spPr>
            <a:xfrm>
              <a:off x="2499720" y="2348877"/>
              <a:ext cx="1702028" cy="11324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lvl="0" algn="ctr" defTabSz="1333500" latinLnBrk="1">
                <a:lnSpc>
                  <a:spcPct val="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000" kern="1200" dirty="0"/>
                <a:t>녹는</a:t>
              </a:r>
              <a:endParaRPr lang="en-US" altLang="ko-KR" sz="3000" kern="1200" dirty="0"/>
            </a:p>
            <a:p>
              <a:pPr lvl="0" algn="ctr" defTabSz="1333500" latinLnBrk="1">
                <a:lnSpc>
                  <a:spcPct val="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000" kern="1200" dirty="0"/>
                <a:t>시간 단축</a:t>
              </a:r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983816" y="888919"/>
            <a:ext cx="7924657" cy="944935"/>
          </a:xfrm>
          <a:prstGeom prst="roundRect">
            <a:avLst/>
          </a:prstGeom>
          <a:solidFill>
            <a:schemeClr val="bg1"/>
          </a:solidFill>
          <a:ln w="60325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-윤고딕330" panose="020B0600000101010101" charset="-127"/>
                <a:ea typeface="문체부 제목 바탕체" panose="02030609000101010101" pitchFamily="17" charset="-127"/>
              </a:rPr>
              <a:t>얼음 </a:t>
            </a:r>
            <a:r>
              <a:rPr lang="ko-KR" altLang="en-US" sz="4000" b="1" dirty="0" err="1">
                <a:solidFill>
                  <a:schemeClr val="tx1"/>
                </a:solidFill>
                <a:latin typeface="-윤고딕330" panose="020B0600000101010101" charset="-127"/>
                <a:ea typeface="문체부 제목 바탕체" panose="02030609000101010101" pitchFamily="17" charset="-127"/>
              </a:rPr>
              <a:t>녹이는데</a:t>
            </a:r>
            <a:r>
              <a:rPr lang="ko-KR" altLang="en-US" sz="3200" b="1" dirty="0" err="1">
                <a:solidFill>
                  <a:schemeClr val="tx1"/>
                </a:solidFill>
                <a:latin typeface="-윤고딕330" panose="020B0600000101010101" charset="-127"/>
                <a:ea typeface="문체부 제목 바탕체" panose="02030609000101010101" pitchFamily="17" charset="-127"/>
              </a:rPr>
              <a:t>는</a:t>
            </a:r>
            <a:r>
              <a:rPr lang="ko-KR" altLang="en-US" sz="3200" b="1" dirty="0">
                <a:solidFill>
                  <a:schemeClr val="tx1"/>
                </a:solidFill>
                <a:latin typeface="-윤고딕330" panose="020B0600000101010101" charset="-127"/>
                <a:ea typeface="문체부 제목 바탕체" panose="02030609000101010101" pitchFamily="17" charset="-127"/>
              </a:rPr>
              <a:t>                가 </a:t>
            </a:r>
            <a:r>
              <a:rPr lang="ko-KR" altLang="en-US" sz="4000" b="1" dirty="0">
                <a:solidFill>
                  <a:schemeClr val="tx1"/>
                </a:solidFill>
                <a:latin typeface="-윤고딕330" panose="020B0600000101010101" charset="-127"/>
                <a:ea typeface="문체부 제목 바탕체" panose="02030609000101010101" pitchFamily="17" charset="-127"/>
              </a:rPr>
              <a:t>좋다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113033" y="992762"/>
            <a:ext cx="1736463" cy="75266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ln w="15875">
                <a:solidFill>
                  <a:schemeClr val="bg1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105781" y="984848"/>
            <a:ext cx="1736463" cy="76057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dirty="0">
                <a:ln w="15875">
                  <a:solidFill>
                    <a:schemeClr val="bg1"/>
                  </a:solidFill>
                </a:ln>
                <a:solidFill>
                  <a:srgbClr val="EA0000"/>
                </a:solidFill>
              </a:rPr>
              <a:t>소 주</a:t>
            </a:r>
          </a:p>
        </p:txBody>
      </p:sp>
      <p:sp>
        <p:nvSpPr>
          <p:cNvPr id="27" name="타원 26"/>
          <p:cNvSpPr/>
          <p:nvPr/>
        </p:nvSpPr>
        <p:spPr>
          <a:xfrm>
            <a:off x="6757815" y="2485480"/>
            <a:ext cx="300410" cy="2931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410246" y="1936650"/>
            <a:ext cx="431998" cy="3880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39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-2027238"/>
            <a:ext cx="91440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이 </a:t>
            </a:r>
            <a:r>
              <a:rPr lang="en-US" altLang="ko-KR" b="1" dirty="0">
                <a:solidFill>
                  <a:prstClr val="white"/>
                </a:solidFill>
              </a:rPr>
              <a:t>PPT</a:t>
            </a:r>
            <a:r>
              <a:rPr lang="ko-KR" altLang="en-US" b="1" dirty="0">
                <a:solidFill>
                  <a:prstClr val="white"/>
                </a:solidFill>
              </a:rPr>
              <a:t>를 한성원 교수님께 바칩니다♥</a:t>
            </a:r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이민수</a:t>
            </a:r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이용균</a:t>
            </a:r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권기준</a:t>
            </a:r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안병준</a:t>
            </a:r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이유호</a:t>
            </a:r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이기성</a:t>
            </a:r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17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82 -0.2162 L -0.00833 1.68241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9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01.</a:t>
            </a:r>
          </a:p>
          <a:p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연구 배경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및 목적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38720" y="900374"/>
            <a:ext cx="4775201" cy="982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>
              <a:spcBef>
                <a:spcPts val="1000"/>
              </a:spcBef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r>
              <a:rPr lang="ko-KR" altLang="en-US" sz="4000" dirty="0"/>
              <a:t>연구 배경 및 목적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accent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685589" y="1852237"/>
            <a:ext cx="3256772" cy="4224261"/>
            <a:chOff x="516473" y="-11725"/>
            <a:chExt cx="3790838" cy="6858002"/>
          </a:xfrm>
        </p:grpSpPr>
        <p:sp>
          <p:nvSpPr>
            <p:cNvPr id="14" name="직사각형 13"/>
            <p:cNvSpPr/>
            <p:nvPr/>
          </p:nvSpPr>
          <p:spPr>
            <a:xfrm rot="16200000">
              <a:off x="-2047189" y="2917940"/>
              <a:ext cx="6858002" cy="9986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9000">
                  <a:srgbClr val="DCE0E1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65100" dist="215900" dir="14400000" sx="82000" sy="82000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516474" y="1374281"/>
              <a:ext cx="3790837" cy="1148202"/>
              <a:chOff x="935574" y="5384912"/>
              <a:chExt cx="3790837" cy="1148202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935574" y="6053658"/>
                <a:ext cx="2533537" cy="479456"/>
              </a:xfrm>
              <a:prstGeom prst="ellipse">
                <a:avLst/>
              </a:prstGeom>
              <a:solidFill>
                <a:schemeClr val="tx1">
                  <a:alpha val="11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자유형 35"/>
              <p:cNvSpPr/>
              <p:nvPr/>
            </p:nvSpPr>
            <p:spPr>
              <a:xfrm rot="5400000">
                <a:off x="2358115" y="4064366"/>
                <a:ext cx="1047750" cy="3688842"/>
              </a:xfrm>
              <a:custGeom>
                <a:avLst/>
                <a:gdLst>
                  <a:gd name="connsiteX0" fmla="*/ 0 w 1047750"/>
                  <a:gd name="connsiteY0" fmla="*/ 628650 h 3688842"/>
                  <a:gd name="connsiteX1" fmla="*/ 523875 w 1047750"/>
                  <a:gd name="connsiteY1" fmla="*/ 0 h 3688842"/>
                  <a:gd name="connsiteX2" fmla="*/ 1047750 w 1047750"/>
                  <a:gd name="connsiteY2" fmla="*/ 628650 h 3688842"/>
                  <a:gd name="connsiteX3" fmla="*/ 880300 w 1047750"/>
                  <a:gd name="connsiteY3" fmla="*/ 628650 h 3688842"/>
                  <a:gd name="connsiteX4" fmla="*/ 918400 w 1047750"/>
                  <a:gd name="connsiteY4" fmla="*/ 3688842 h 3688842"/>
                  <a:gd name="connsiteX5" fmla="*/ 288103 w 1047750"/>
                  <a:gd name="connsiteY5" fmla="*/ 3688842 h 3688842"/>
                  <a:gd name="connsiteX6" fmla="*/ 167453 w 1047750"/>
                  <a:gd name="connsiteY6" fmla="*/ 628650 h 368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7750" h="3688842">
                    <a:moveTo>
                      <a:pt x="0" y="628650"/>
                    </a:moveTo>
                    <a:lnTo>
                      <a:pt x="523875" y="0"/>
                    </a:lnTo>
                    <a:lnTo>
                      <a:pt x="1047750" y="628650"/>
                    </a:lnTo>
                    <a:lnTo>
                      <a:pt x="880300" y="628650"/>
                    </a:lnTo>
                    <a:cubicBezTo>
                      <a:pt x="1022090" y="1648714"/>
                      <a:pt x="611509" y="3164078"/>
                      <a:pt x="918400" y="3688842"/>
                    </a:cubicBezTo>
                    <a:lnTo>
                      <a:pt x="288103" y="3688842"/>
                    </a:lnTo>
                    <a:cubicBezTo>
                      <a:pt x="-56887" y="3538728"/>
                      <a:pt x="309244" y="1648714"/>
                      <a:pt x="167453" y="628650"/>
                    </a:cubicBezTo>
                    <a:close/>
                  </a:path>
                </a:pathLst>
              </a:custGeom>
              <a:gradFill flip="none" rotWithShape="1">
                <a:gsLst>
                  <a:gs pos="17000">
                    <a:srgbClr val="DCE0E1"/>
                  </a:gs>
                  <a:gs pos="0">
                    <a:srgbClr val="FBFDFC"/>
                  </a:gs>
                  <a:gs pos="100000">
                    <a:srgbClr val="FBFDFC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 rot="180000">
              <a:off x="1988750" y="1803103"/>
              <a:ext cx="1156828" cy="192634"/>
            </a:xfrm>
            <a:prstGeom prst="rect">
              <a:avLst/>
            </a:prstGeom>
          </p:spPr>
          <p:txBody>
            <a:bodyPr wrap="square">
              <a:prstTxWarp prst="textWave1">
                <a:avLst>
                  <a:gd name="adj1" fmla="val 9365"/>
                  <a:gd name="adj2" fmla="val 0"/>
                </a:avLst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>
                  <a:solidFill>
                    <a:srgbClr val="E7E6E6">
                      <a:lumMod val="50000"/>
                    </a:srgbClr>
                  </a:solidFill>
                </a:rPr>
                <a:t>NUMBER 1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16474" y="2807599"/>
              <a:ext cx="3790837" cy="1148202"/>
              <a:chOff x="935574" y="5384912"/>
              <a:chExt cx="3790837" cy="1148202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935574" y="6053658"/>
                <a:ext cx="2533537" cy="479456"/>
              </a:xfrm>
              <a:prstGeom prst="ellipse">
                <a:avLst/>
              </a:prstGeom>
              <a:solidFill>
                <a:schemeClr val="tx1">
                  <a:alpha val="11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 33"/>
              <p:cNvSpPr/>
              <p:nvPr/>
            </p:nvSpPr>
            <p:spPr>
              <a:xfrm rot="5400000">
                <a:off x="2358115" y="4064366"/>
                <a:ext cx="1047750" cy="3688842"/>
              </a:xfrm>
              <a:custGeom>
                <a:avLst/>
                <a:gdLst>
                  <a:gd name="connsiteX0" fmla="*/ 0 w 1047750"/>
                  <a:gd name="connsiteY0" fmla="*/ 628650 h 3688842"/>
                  <a:gd name="connsiteX1" fmla="*/ 523875 w 1047750"/>
                  <a:gd name="connsiteY1" fmla="*/ 0 h 3688842"/>
                  <a:gd name="connsiteX2" fmla="*/ 1047750 w 1047750"/>
                  <a:gd name="connsiteY2" fmla="*/ 628650 h 3688842"/>
                  <a:gd name="connsiteX3" fmla="*/ 880300 w 1047750"/>
                  <a:gd name="connsiteY3" fmla="*/ 628650 h 3688842"/>
                  <a:gd name="connsiteX4" fmla="*/ 918400 w 1047750"/>
                  <a:gd name="connsiteY4" fmla="*/ 3688842 h 3688842"/>
                  <a:gd name="connsiteX5" fmla="*/ 288103 w 1047750"/>
                  <a:gd name="connsiteY5" fmla="*/ 3688842 h 3688842"/>
                  <a:gd name="connsiteX6" fmla="*/ 167453 w 1047750"/>
                  <a:gd name="connsiteY6" fmla="*/ 628650 h 368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7750" h="3688842">
                    <a:moveTo>
                      <a:pt x="0" y="628650"/>
                    </a:moveTo>
                    <a:lnTo>
                      <a:pt x="523875" y="0"/>
                    </a:lnTo>
                    <a:lnTo>
                      <a:pt x="1047750" y="628650"/>
                    </a:lnTo>
                    <a:lnTo>
                      <a:pt x="880300" y="628650"/>
                    </a:lnTo>
                    <a:cubicBezTo>
                      <a:pt x="1022090" y="1648714"/>
                      <a:pt x="611509" y="3164078"/>
                      <a:pt x="918400" y="3688842"/>
                    </a:cubicBezTo>
                    <a:lnTo>
                      <a:pt x="288103" y="3688842"/>
                    </a:lnTo>
                    <a:cubicBezTo>
                      <a:pt x="-56887" y="3538728"/>
                      <a:pt x="309244" y="1648714"/>
                      <a:pt x="167453" y="628650"/>
                    </a:cubicBezTo>
                    <a:close/>
                  </a:path>
                </a:pathLst>
              </a:custGeom>
              <a:gradFill flip="none" rotWithShape="1">
                <a:gsLst>
                  <a:gs pos="17000">
                    <a:srgbClr val="DCE0E1"/>
                  </a:gs>
                  <a:gs pos="0">
                    <a:srgbClr val="FBFDFC"/>
                  </a:gs>
                  <a:gs pos="100000">
                    <a:srgbClr val="FBFDFC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516473" y="4283738"/>
              <a:ext cx="3790837" cy="1148202"/>
              <a:chOff x="935574" y="5384912"/>
              <a:chExt cx="3790837" cy="1148202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935574" y="6053658"/>
                <a:ext cx="2533537" cy="479456"/>
              </a:xfrm>
              <a:prstGeom prst="ellipse">
                <a:avLst/>
              </a:prstGeom>
              <a:solidFill>
                <a:schemeClr val="tx1">
                  <a:alpha val="11000"/>
                </a:schemeClr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 31"/>
              <p:cNvSpPr/>
              <p:nvPr/>
            </p:nvSpPr>
            <p:spPr>
              <a:xfrm rot="5400000">
                <a:off x="2358115" y="4064366"/>
                <a:ext cx="1047750" cy="3688842"/>
              </a:xfrm>
              <a:custGeom>
                <a:avLst/>
                <a:gdLst>
                  <a:gd name="connsiteX0" fmla="*/ 0 w 1047750"/>
                  <a:gd name="connsiteY0" fmla="*/ 628650 h 3688842"/>
                  <a:gd name="connsiteX1" fmla="*/ 523875 w 1047750"/>
                  <a:gd name="connsiteY1" fmla="*/ 0 h 3688842"/>
                  <a:gd name="connsiteX2" fmla="*/ 1047750 w 1047750"/>
                  <a:gd name="connsiteY2" fmla="*/ 628650 h 3688842"/>
                  <a:gd name="connsiteX3" fmla="*/ 880300 w 1047750"/>
                  <a:gd name="connsiteY3" fmla="*/ 628650 h 3688842"/>
                  <a:gd name="connsiteX4" fmla="*/ 918400 w 1047750"/>
                  <a:gd name="connsiteY4" fmla="*/ 3688842 h 3688842"/>
                  <a:gd name="connsiteX5" fmla="*/ 288103 w 1047750"/>
                  <a:gd name="connsiteY5" fmla="*/ 3688842 h 3688842"/>
                  <a:gd name="connsiteX6" fmla="*/ 167453 w 1047750"/>
                  <a:gd name="connsiteY6" fmla="*/ 628650 h 368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7750" h="3688842">
                    <a:moveTo>
                      <a:pt x="0" y="628650"/>
                    </a:moveTo>
                    <a:lnTo>
                      <a:pt x="523875" y="0"/>
                    </a:lnTo>
                    <a:lnTo>
                      <a:pt x="1047750" y="628650"/>
                    </a:lnTo>
                    <a:lnTo>
                      <a:pt x="880300" y="628650"/>
                    </a:lnTo>
                    <a:cubicBezTo>
                      <a:pt x="1022090" y="1648714"/>
                      <a:pt x="611509" y="3164078"/>
                      <a:pt x="918400" y="3688842"/>
                    </a:cubicBezTo>
                    <a:lnTo>
                      <a:pt x="288103" y="3688842"/>
                    </a:lnTo>
                    <a:cubicBezTo>
                      <a:pt x="-56887" y="3538728"/>
                      <a:pt x="309244" y="1648714"/>
                      <a:pt x="167453" y="628650"/>
                    </a:cubicBezTo>
                    <a:close/>
                  </a:path>
                </a:pathLst>
              </a:custGeom>
              <a:gradFill flip="none" rotWithShape="1">
                <a:gsLst>
                  <a:gs pos="17000">
                    <a:srgbClr val="DCE0E1"/>
                  </a:gs>
                  <a:gs pos="0">
                    <a:srgbClr val="FBFDFC"/>
                  </a:gs>
                  <a:gs pos="100000">
                    <a:srgbClr val="FBFDFC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자유형 18"/>
            <p:cNvSpPr>
              <a:spLocks/>
            </p:cNvSpPr>
            <p:nvPr/>
          </p:nvSpPr>
          <p:spPr bwMode="auto">
            <a:xfrm>
              <a:off x="1441777" y="1722742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0" name="Group 20"/>
            <p:cNvGrpSpPr>
              <a:grpSpLocks noChangeAspect="1"/>
            </p:cNvGrpSpPr>
            <p:nvPr/>
          </p:nvGrpSpPr>
          <p:grpSpPr bwMode="auto">
            <a:xfrm>
              <a:off x="1452371" y="4618869"/>
              <a:ext cx="202327" cy="275984"/>
              <a:chOff x="2597" y="4163"/>
              <a:chExt cx="217" cy="296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7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Group 39"/>
            <p:cNvGrpSpPr>
              <a:grpSpLocks noChangeAspect="1"/>
            </p:cNvGrpSpPr>
            <p:nvPr/>
          </p:nvGrpSpPr>
          <p:grpSpPr bwMode="auto">
            <a:xfrm>
              <a:off x="1447056" y="3188177"/>
              <a:ext cx="245997" cy="198924"/>
              <a:chOff x="5919" y="4283"/>
              <a:chExt cx="324" cy="262"/>
            </a:xfrm>
            <a:solidFill>
              <a:srgbClr val="FF7C80"/>
            </a:solidFill>
          </p:grpSpPr>
          <p:sp>
            <p:nvSpPr>
              <p:cNvPr id="24" name="Freeform 41"/>
              <p:cNvSpPr>
                <a:spLocks/>
              </p:cNvSpPr>
              <p:nvPr/>
            </p:nvSpPr>
            <p:spPr bwMode="auto">
              <a:xfrm>
                <a:off x="6065" y="4421"/>
                <a:ext cx="32" cy="38"/>
              </a:xfrm>
              <a:custGeom>
                <a:avLst/>
                <a:gdLst>
                  <a:gd name="T0" fmla="*/ 175 w 349"/>
                  <a:gd name="T1" fmla="*/ 0 h 421"/>
                  <a:gd name="T2" fmla="*/ 206 w 349"/>
                  <a:gd name="T3" fmla="*/ 2 h 421"/>
                  <a:gd name="T4" fmla="*/ 235 w 349"/>
                  <a:gd name="T5" fmla="*/ 9 h 421"/>
                  <a:gd name="T6" fmla="*/ 263 w 349"/>
                  <a:gd name="T7" fmla="*/ 22 h 421"/>
                  <a:gd name="T8" fmla="*/ 287 w 349"/>
                  <a:gd name="T9" fmla="*/ 40 h 421"/>
                  <a:gd name="T10" fmla="*/ 308 w 349"/>
                  <a:gd name="T11" fmla="*/ 60 h 421"/>
                  <a:gd name="T12" fmla="*/ 326 w 349"/>
                  <a:gd name="T13" fmla="*/ 84 h 421"/>
                  <a:gd name="T14" fmla="*/ 338 w 349"/>
                  <a:gd name="T15" fmla="*/ 111 h 421"/>
                  <a:gd name="T16" fmla="*/ 346 w 349"/>
                  <a:gd name="T17" fmla="*/ 140 h 421"/>
                  <a:gd name="T18" fmla="*/ 349 w 349"/>
                  <a:gd name="T19" fmla="*/ 171 h 421"/>
                  <a:gd name="T20" fmla="*/ 349 w 349"/>
                  <a:gd name="T21" fmla="*/ 249 h 421"/>
                  <a:gd name="T22" fmla="*/ 346 w 349"/>
                  <a:gd name="T23" fmla="*/ 280 h 421"/>
                  <a:gd name="T24" fmla="*/ 338 w 349"/>
                  <a:gd name="T25" fmla="*/ 309 h 421"/>
                  <a:gd name="T26" fmla="*/ 326 w 349"/>
                  <a:gd name="T27" fmla="*/ 336 h 421"/>
                  <a:gd name="T28" fmla="*/ 308 w 349"/>
                  <a:gd name="T29" fmla="*/ 360 h 421"/>
                  <a:gd name="T30" fmla="*/ 287 w 349"/>
                  <a:gd name="T31" fmla="*/ 381 h 421"/>
                  <a:gd name="T32" fmla="*/ 263 w 349"/>
                  <a:gd name="T33" fmla="*/ 398 h 421"/>
                  <a:gd name="T34" fmla="*/ 235 w 349"/>
                  <a:gd name="T35" fmla="*/ 410 h 421"/>
                  <a:gd name="T36" fmla="*/ 206 w 349"/>
                  <a:gd name="T37" fmla="*/ 419 h 421"/>
                  <a:gd name="T38" fmla="*/ 175 w 349"/>
                  <a:gd name="T39" fmla="*/ 421 h 421"/>
                  <a:gd name="T40" fmla="*/ 143 w 349"/>
                  <a:gd name="T41" fmla="*/ 419 h 421"/>
                  <a:gd name="T42" fmla="*/ 113 w 349"/>
                  <a:gd name="T43" fmla="*/ 410 h 421"/>
                  <a:gd name="T44" fmla="*/ 87 w 349"/>
                  <a:gd name="T45" fmla="*/ 398 h 421"/>
                  <a:gd name="T46" fmla="*/ 62 w 349"/>
                  <a:gd name="T47" fmla="*/ 381 h 421"/>
                  <a:gd name="T48" fmla="*/ 41 w 349"/>
                  <a:gd name="T49" fmla="*/ 360 h 421"/>
                  <a:gd name="T50" fmla="*/ 24 w 349"/>
                  <a:gd name="T51" fmla="*/ 336 h 421"/>
                  <a:gd name="T52" fmla="*/ 11 w 349"/>
                  <a:gd name="T53" fmla="*/ 309 h 421"/>
                  <a:gd name="T54" fmla="*/ 3 w 349"/>
                  <a:gd name="T55" fmla="*/ 280 h 421"/>
                  <a:gd name="T56" fmla="*/ 0 w 349"/>
                  <a:gd name="T57" fmla="*/ 249 h 421"/>
                  <a:gd name="T58" fmla="*/ 0 w 349"/>
                  <a:gd name="T59" fmla="*/ 171 h 421"/>
                  <a:gd name="T60" fmla="*/ 3 w 349"/>
                  <a:gd name="T61" fmla="*/ 140 h 421"/>
                  <a:gd name="T62" fmla="*/ 11 w 349"/>
                  <a:gd name="T63" fmla="*/ 111 h 421"/>
                  <a:gd name="T64" fmla="*/ 24 w 349"/>
                  <a:gd name="T65" fmla="*/ 84 h 421"/>
                  <a:gd name="T66" fmla="*/ 41 w 349"/>
                  <a:gd name="T67" fmla="*/ 60 h 421"/>
                  <a:gd name="T68" fmla="*/ 62 w 349"/>
                  <a:gd name="T69" fmla="*/ 40 h 421"/>
                  <a:gd name="T70" fmla="*/ 87 w 349"/>
                  <a:gd name="T71" fmla="*/ 22 h 421"/>
                  <a:gd name="T72" fmla="*/ 113 w 349"/>
                  <a:gd name="T73" fmla="*/ 9 h 421"/>
                  <a:gd name="T74" fmla="*/ 143 w 349"/>
                  <a:gd name="T75" fmla="*/ 2 h 421"/>
                  <a:gd name="T76" fmla="*/ 175 w 349"/>
                  <a:gd name="T77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421">
                    <a:moveTo>
                      <a:pt x="175" y="0"/>
                    </a:moveTo>
                    <a:lnTo>
                      <a:pt x="206" y="2"/>
                    </a:lnTo>
                    <a:lnTo>
                      <a:pt x="235" y="9"/>
                    </a:lnTo>
                    <a:lnTo>
                      <a:pt x="263" y="22"/>
                    </a:lnTo>
                    <a:lnTo>
                      <a:pt x="287" y="40"/>
                    </a:lnTo>
                    <a:lnTo>
                      <a:pt x="308" y="60"/>
                    </a:lnTo>
                    <a:lnTo>
                      <a:pt x="326" y="84"/>
                    </a:lnTo>
                    <a:lnTo>
                      <a:pt x="338" y="111"/>
                    </a:lnTo>
                    <a:lnTo>
                      <a:pt x="346" y="140"/>
                    </a:lnTo>
                    <a:lnTo>
                      <a:pt x="349" y="171"/>
                    </a:lnTo>
                    <a:lnTo>
                      <a:pt x="349" y="249"/>
                    </a:lnTo>
                    <a:lnTo>
                      <a:pt x="346" y="280"/>
                    </a:lnTo>
                    <a:lnTo>
                      <a:pt x="338" y="309"/>
                    </a:lnTo>
                    <a:lnTo>
                      <a:pt x="326" y="336"/>
                    </a:lnTo>
                    <a:lnTo>
                      <a:pt x="308" y="360"/>
                    </a:lnTo>
                    <a:lnTo>
                      <a:pt x="287" y="381"/>
                    </a:lnTo>
                    <a:lnTo>
                      <a:pt x="263" y="398"/>
                    </a:lnTo>
                    <a:lnTo>
                      <a:pt x="235" y="410"/>
                    </a:lnTo>
                    <a:lnTo>
                      <a:pt x="206" y="419"/>
                    </a:lnTo>
                    <a:lnTo>
                      <a:pt x="175" y="421"/>
                    </a:lnTo>
                    <a:lnTo>
                      <a:pt x="143" y="419"/>
                    </a:lnTo>
                    <a:lnTo>
                      <a:pt x="113" y="410"/>
                    </a:lnTo>
                    <a:lnTo>
                      <a:pt x="87" y="398"/>
                    </a:lnTo>
                    <a:lnTo>
                      <a:pt x="62" y="381"/>
                    </a:lnTo>
                    <a:lnTo>
                      <a:pt x="41" y="360"/>
                    </a:lnTo>
                    <a:lnTo>
                      <a:pt x="24" y="336"/>
                    </a:lnTo>
                    <a:lnTo>
                      <a:pt x="11" y="309"/>
                    </a:lnTo>
                    <a:lnTo>
                      <a:pt x="3" y="280"/>
                    </a:lnTo>
                    <a:lnTo>
                      <a:pt x="0" y="249"/>
                    </a:lnTo>
                    <a:lnTo>
                      <a:pt x="0" y="171"/>
                    </a:lnTo>
                    <a:lnTo>
                      <a:pt x="3" y="140"/>
                    </a:lnTo>
                    <a:lnTo>
                      <a:pt x="11" y="111"/>
                    </a:lnTo>
                    <a:lnTo>
                      <a:pt x="24" y="84"/>
                    </a:lnTo>
                    <a:lnTo>
                      <a:pt x="41" y="60"/>
                    </a:lnTo>
                    <a:lnTo>
                      <a:pt x="62" y="40"/>
                    </a:lnTo>
                    <a:lnTo>
                      <a:pt x="87" y="22"/>
                    </a:lnTo>
                    <a:lnTo>
                      <a:pt x="113" y="9"/>
                    </a:lnTo>
                    <a:lnTo>
                      <a:pt x="143" y="2"/>
                    </a:lnTo>
                    <a:lnTo>
                      <a:pt x="17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42"/>
              <p:cNvSpPr>
                <a:spLocks/>
              </p:cNvSpPr>
              <p:nvPr/>
            </p:nvSpPr>
            <p:spPr bwMode="auto">
              <a:xfrm>
                <a:off x="5926" y="4448"/>
                <a:ext cx="310" cy="97"/>
              </a:xfrm>
              <a:custGeom>
                <a:avLst/>
                <a:gdLst>
                  <a:gd name="T0" fmla="*/ 0 w 3415"/>
                  <a:gd name="T1" fmla="*/ 0 h 1067"/>
                  <a:gd name="T2" fmla="*/ 49 w 3415"/>
                  <a:gd name="T3" fmla="*/ 20 h 1067"/>
                  <a:gd name="T4" fmla="*/ 101 w 3415"/>
                  <a:gd name="T5" fmla="*/ 35 h 1067"/>
                  <a:gd name="T6" fmla="*/ 156 w 3415"/>
                  <a:gd name="T7" fmla="*/ 45 h 1067"/>
                  <a:gd name="T8" fmla="*/ 211 w 3415"/>
                  <a:gd name="T9" fmla="*/ 48 h 1067"/>
                  <a:gd name="T10" fmla="*/ 1413 w 3415"/>
                  <a:gd name="T11" fmla="*/ 48 h 1067"/>
                  <a:gd name="T12" fmla="*/ 1428 w 3415"/>
                  <a:gd name="T13" fmla="*/ 88 h 1067"/>
                  <a:gd name="T14" fmla="*/ 1449 w 3415"/>
                  <a:gd name="T15" fmla="*/ 125 h 1067"/>
                  <a:gd name="T16" fmla="*/ 1476 w 3415"/>
                  <a:gd name="T17" fmla="*/ 160 h 1067"/>
                  <a:gd name="T18" fmla="*/ 1507 w 3415"/>
                  <a:gd name="T19" fmla="*/ 189 h 1067"/>
                  <a:gd name="T20" fmla="*/ 1541 w 3415"/>
                  <a:gd name="T21" fmla="*/ 215 h 1067"/>
                  <a:gd name="T22" fmla="*/ 1578 w 3415"/>
                  <a:gd name="T23" fmla="*/ 236 h 1067"/>
                  <a:gd name="T24" fmla="*/ 1619 w 3415"/>
                  <a:gd name="T25" fmla="*/ 251 h 1067"/>
                  <a:gd name="T26" fmla="*/ 1662 w 3415"/>
                  <a:gd name="T27" fmla="*/ 261 h 1067"/>
                  <a:gd name="T28" fmla="*/ 1708 w 3415"/>
                  <a:gd name="T29" fmla="*/ 264 h 1067"/>
                  <a:gd name="T30" fmla="*/ 1753 w 3415"/>
                  <a:gd name="T31" fmla="*/ 261 h 1067"/>
                  <a:gd name="T32" fmla="*/ 1796 w 3415"/>
                  <a:gd name="T33" fmla="*/ 251 h 1067"/>
                  <a:gd name="T34" fmla="*/ 1837 w 3415"/>
                  <a:gd name="T35" fmla="*/ 236 h 1067"/>
                  <a:gd name="T36" fmla="*/ 1875 w 3415"/>
                  <a:gd name="T37" fmla="*/ 215 h 1067"/>
                  <a:gd name="T38" fmla="*/ 1909 w 3415"/>
                  <a:gd name="T39" fmla="*/ 189 h 1067"/>
                  <a:gd name="T40" fmla="*/ 1939 w 3415"/>
                  <a:gd name="T41" fmla="*/ 160 h 1067"/>
                  <a:gd name="T42" fmla="*/ 1965 w 3415"/>
                  <a:gd name="T43" fmla="*/ 125 h 1067"/>
                  <a:gd name="T44" fmla="*/ 1986 w 3415"/>
                  <a:gd name="T45" fmla="*/ 88 h 1067"/>
                  <a:gd name="T46" fmla="*/ 2002 w 3415"/>
                  <a:gd name="T47" fmla="*/ 48 h 1067"/>
                  <a:gd name="T48" fmla="*/ 3204 w 3415"/>
                  <a:gd name="T49" fmla="*/ 48 h 1067"/>
                  <a:gd name="T50" fmla="*/ 3260 w 3415"/>
                  <a:gd name="T51" fmla="*/ 45 h 1067"/>
                  <a:gd name="T52" fmla="*/ 3314 w 3415"/>
                  <a:gd name="T53" fmla="*/ 35 h 1067"/>
                  <a:gd name="T54" fmla="*/ 3366 w 3415"/>
                  <a:gd name="T55" fmla="*/ 20 h 1067"/>
                  <a:gd name="T56" fmla="*/ 3415 w 3415"/>
                  <a:gd name="T57" fmla="*/ 0 h 1067"/>
                  <a:gd name="T58" fmla="*/ 3415 w 3415"/>
                  <a:gd name="T59" fmla="*/ 787 h 1067"/>
                  <a:gd name="T60" fmla="*/ 3412 w 3415"/>
                  <a:gd name="T61" fmla="*/ 828 h 1067"/>
                  <a:gd name="T62" fmla="*/ 3403 w 3415"/>
                  <a:gd name="T63" fmla="*/ 867 h 1067"/>
                  <a:gd name="T64" fmla="*/ 3389 w 3415"/>
                  <a:gd name="T65" fmla="*/ 905 h 1067"/>
                  <a:gd name="T66" fmla="*/ 3370 w 3415"/>
                  <a:gd name="T67" fmla="*/ 939 h 1067"/>
                  <a:gd name="T68" fmla="*/ 3346 w 3415"/>
                  <a:gd name="T69" fmla="*/ 971 h 1067"/>
                  <a:gd name="T70" fmla="*/ 3317 w 3415"/>
                  <a:gd name="T71" fmla="*/ 998 h 1067"/>
                  <a:gd name="T72" fmla="*/ 3286 w 3415"/>
                  <a:gd name="T73" fmla="*/ 1022 h 1067"/>
                  <a:gd name="T74" fmla="*/ 3251 w 3415"/>
                  <a:gd name="T75" fmla="*/ 1041 h 1067"/>
                  <a:gd name="T76" fmla="*/ 3214 w 3415"/>
                  <a:gd name="T77" fmla="*/ 1055 h 1067"/>
                  <a:gd name="T78" fmla="*/ 3174 w 3415"/>
                  <a:gd name="T79" fmla="*/ 1064 h 1067"/>
                  <a:gd name="T80" fmla="*/ 3132 w 3415"/>
                  <a:gd name="T81" fmla="*/ 1067 h 1067"/>
                  <a:gd name="T82" fmla="*/ 283 w 3415"/>
                  <a:gd name="T83" fmla="*/ 1067 h 1067"/>
                  <a:gd name="T84" fmla="*/ 242 w 3415"/>
                  <a:gd name="T85" fmla="*/ 1064 h 1067"/>
                  <a:gd name="T86" fmla="*/ 201 w 3415"/>
                  <a:gd name="T87" fmla="*/ 1055 h 1067"/>
                  <a:gd name="T88" fmla="*/ 163 w 3415"/>
                  <a:gd name="T89" fmla="*/ 1041 h 1067"/>
                  <a:gd name="T90" fmla="*/ 129 w 3415"/>
                  <a:gd name="T91" fmla="*/ 1022 h 1067"/>
                  <a:gd name="T92" fmla="*/ 97 w 3415"/>
                  <a:gd name="T93" fmla="*/ 998 h 1067"/>
                  <a:gd name="T94" fmla="*/ 69 w 3415"/>
                  <a:gd name="T95" fmla="*/ 971 h 1067"/>
                  <a:gd name="T96" fmla="*/ 46 w 3415"/>
                  <a:gd name="T97" fmla="*/ 939 h 1067"/>
                  <a:gd name="T98" fmla="*/ 26 w 3415"/>
                  <a:gd name="T99" fmla="*/ 905 h 1067"/>
                  <a:gd name="T100" fmla="*/ 12 w 3415"/>
                  <a:gd name="T101" fmla="*/ 867 h 1067"/>
                  <a:gd name="T102" fmla="*/ 3 w 3415"/>
                  <a:gd name="T103" fmla="*/ 828 h 1067"/>
                  <a:gd name="T104" fmla="*/ 0 w 3415"/>
                  <a:gd name="T105" fmla="*/ 787 h 1067"/>
                  <a:gd name="T106" fmla="*/ 0 w 3415"/>
                  <a:gd name="T107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415" h="1067">
                    <a:moveTo>
                      <a:pt x="0" y="0"/>
                    </a:moveTo>
                    <a:lnTo>
                      <a:pt x="49" y="20"/>
                    </a:lnTo>
                    <a:lnTo>
                      <a:pt x="101" y="35"/>
                    </a:lnTo>
                    <a:lnTo>
                      <a:pt x="156" y="45"/>
                    </a:lnTo>
                    <a:lnTo>
                      <a:pt x="211" y="48"/>
                    </a:lnTo>
                    <a:lnTo>
                      <a:pt x="1413" y="48"/>
                    </a:lnTo>
                    <a:lnTo>
                      <a:pt x="1428" y="88"/>
                    </a:lnTo>
                    <a:lnTo>
                      <a:pt x="1449" y="125"/>
                    </a:lnTo>
                    <a:lnTo>
                      <a:pt x="1476" y="160"/>
                    </a:lnTo>
                    <a:lnTo>
                      <a:pt x="1507" y="189"/>
                    </a:lnTo>
                    <a:lnTo>
                      <a:pt x="1541" y="215"/>
                    </a:lnTo>
                    <a:lnTo>
                      <a:pt x="1578" y="236"/>
                    </a:lnTo>
                    <a:lnTo>
                      <a:pt x="1619" y="251"/>
                    </a:lnTo>
                    <a:lnTo>
                      <a:pt x="1662" y="261"/>
                    </a:lnTo>
                    <a:lnTo>
                      <a:pt x="1708" y="264"/>
                    </a:lnTo>
                    <a:lnTo>
                      <a:pt x="1753" y="261"/>
                    </a:lnTo>
                    <a:lnTo>
                      <a:pt x="1796" y="251"/>
                    </a:lnTo>
                    <a:lnTo>
                      <a:pt x="1837" y="236"/>
                    </a:lnTo>
                    <a:lnTo>
                      <a:pt x="1875" y="215"/>
                    </a:lnTo>
                    <a:lnTo>
                      <a:pt x="1909" y="189"/>
                    </a:lnTo>
                    <a:lnTo>
                      <a:pt x="1939" y="160"/>
                    </a:lnTo>
                    <a:lnTo>
                      <a:pt x="1965" y="125"/>
                    </a:lnTo>
                    <a:lnTo>
                      <a:pt x="1986" y="88"/>
                    </a:lnTo>
                    <a:lnTo>
                      <a:pt x="2002" y="48"/>
                    </a:lnTo>
                    <a:lnTo>
                      <a:pt x="3204" y="48"/>
                    </a:lnTo>
                    <a:lnTo>
                      <a:pt x="3260" y="45"/>
                    </a:lnTo>
                    <a:lnTo>
                      <a:pt x="3314" y="35"/>
                    </a:lnTo>
                    <a:lnTo>
                      <a:pt x="3366" y="20"/>
                    </a:lnTo>
                    <a:lnTo>
                      <a:pt x="3415" y="0"/>
                    </a:lnTo>
                    <a:lnTo>
                      <a:pt x="3415" y="787"/>
                    </a:lnTo>
                    <a:lnTo>
                      <a:pt x="3412" y="828"/>
                    </a:lnTo>
                    <a:lnTo>
                      <a:pt x="3403" y="867"/>
                    </a:lnTo>
                    <a:lnTo>
                      <a:pt x="3389" y="905"/>
                    </a:lnTo>
                    <a:lnTo>
                      <a:pt x="3370" y="939"/>
                    </a:lnTo>
                    <a:lnTo>
                      <a:pt x="3346" y="971"/>
                    </a:lnTo>
                    <a:lnTo>
                      <a:pt x="3317" y="998"/>
                    </a:lnTo>
                    <a:lnTo>
                      <a:pt x="3286" y="1022"/>
                    </a:lnTo>
                    <a:lnTo>
                      <a:pt x="3251" y="1041"/>
                    </a:lnTo>
                    <a:lnTo>
                      <a:pt x="3214" y="1055"/>
                    </a:lnTo>
                    <a:lnTo>
                      <a:pt x="3174" y="1064"/>
                    </a:lnTo>
                    <a:lnTo>
                      <a:pt x="3132" y="1067"/>
                    </a:lnTo>
                    <a:lnTo>
                      <a:pt x="283" y="1067"/>
                    </a:lnTo>
                    <a:lnTo>
                      <a:pt x="242" y="1064"/>
                    </a:lnTo>
                    <a:lnTo>
                      <a:pt x="201" y="1055"/>
                    </a:lnTo>
                    <a:lnTo>
                      <a:pt x="163" y="1041"/>
                    </a:lnTo>
                    <a:lnTo>
                      <a:pt x="129" y="1022"/>
                    </a:lnTo>
                    <a:lnTo>
                      <a:pt x="97" y="998"/>
                    </a:lnTo>
                    <a:lnTo>
                      <a:pt x="69" y="971"/>
                    </a:lnTo>
                    <a:lnTo>
                      <a:pt x="46" y="939"/>
                    </a:lnTo>
                    <a:lnTo>
                      <a:pt x="26" y="905"/>
                    </a:lnTo>
                    <a:lnTo>
                      <a:pt x="12" y="867"/>
                    </a:lnTo>
                    <a:lnTo>
                      <a:pt x="3" y="828"/>
                    </a:lnTo>
                    <a:lnTo>
                      <a:pt x="0" y="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6" name="Freeform 43"/>
              <p:cNvSpPr>
                <a:spLocks noEditPoints="1"/>
              </p:cNvSpPr>
              <p:nvPr/>
            </p:nvSpPr>
            <p:spPr bwMode="auto">
              <a:xfrm>
                <a:off x="5919" y="4283"/>
                <a:ext cx="324" cy="150"/>
              </a:xfrm>
              <a:custGeom>
                <a:avLst/>
                <a:gdLst>
                  <a:gd name="T0" fmla="*/ 1430 w 3559"/>
                  <a:gd name="T1" fmla="*/ 274 h 1653"/>
                  <a:gd name="T2" fmla="*/ 1331 w 3559"/>
                  <a:gd name="T3" fmla="*/ 327 h 1653"/>
                  <a:gd name="T4" fmla="*/ 1263 w 3559"/>
                  <a:gd name="T5" fmla="*/ 414 h 1653"/>
                  <a:gd name="T6" fmla="*/ 2297 w 3559"/>
                  <a:gd name="T7" fmla="*/ 414 h 1653"/>
                  <a:gd name="T8" fmla="*/ 2228 w 3559"/>
                  <a:gd name="T9" fmla="*/ 327 h 1653"/>
                  <a:gd name="T10" fmla="*/ 2130 w 3559"/>
                  <a:gd name="T11" fmla="*/ 274 h 1653"/>
                  <a:gd name="T12" fmla="*/ 1507 w 3559"/>
                  <a:gd name="T13" fmla="*/ 262 h 1653"/>
                  <a:gd name="T14" fmla="*/ 2113 w 3559"/>
                  <a:gd name="T15" fmla="*/ 3 h 1653"/>
                  <a:gd name="T16" fmla="*/ 2283 w 3559"/>
                  <a:gd name="T17" fmla="*/ 51 h 1653"/>
                  <a:gd name="T18" fmla="*/ 2424 w 3559"/>
                  <a:gd name="T19" fmla="*/ 149 h 1653"/>
                  <a:gd name="T20" fmla="*/ 2528 w 3559"/>
                  <a:gd name="T21" fmla="*/ 283 h 1653"/>
                  <a:gd name="T22" fmla="*/ 2584 w 3559"/>
                  <a:gd name="T23" fmla="*/ 448 h 1653"/>
                  <a:gd name="T24" fmla="*/ 3348 w 3559"/>
                  <a:gd name="T25" fmla="*/ 460 h 1653"/>
                  <a:gd name="T26" fmla="*/ 3457 w 3559"/>
                  <a:gd name="T27" fmla="*/ 517 h 1653"/>
                  <a:gd name="T28" fmla="*/ 3531 w 3559"/>
                  <a:gd name="T29" fmla="*/ 610 h 1653"/>
                  <a:gd name="T30" fmla="*/ 3559 w 3559"/>
                  <a:gd name="T31" fmla="*/ 728 h 1653"/>
                  <a:gd name="T32" fmla="*/ 3546 w 3559"/>
                  <a:gd name="T33" fmla="*/ 1454 h 1653"/>
                  <a:gd name="T34" fmla="*/ 3489 w 3559"/>
                  <a:gd name="T35" fmla="*/ 1557 h 1653"/>
                  <a:gd name="T36" fmla="*/ 3395 w 3559"/>
                  <a:gd name="T37" fmla="*/ 1627 h 1653"/>
                  <a:gd name="T38" fmla="*/ 3276 w 3559"/>
                  <a:gd name="T39" fmla="*/ 1653 h 1653"/>
                  <a:gd name="T40" fmla="*/ 2072 w 3559"/>
                  <a:gd name="T41" fmla="*/ 1575 h 1653"/>
                  <a:gd name="T42" fmla="*/ 2019 w 3559"/>
                  <a:gd name="T43" fmla="*/ 1475 h 1653"/>
                  <a:gd name="T44" fmla="*/ 1987 w 3559"/>
                  <a:gd name="T45" fmla="*/ 1444 h 1653"/>
                  <a:gd name="T46" fmla="*/ 1933 w 3559"/>
                  <a:gd name="T47" fmla="*/ 1404 h 1653"/>
                  <a:gd name="T48" fmla="*/ 1882 w 3559"/>
                  <a:gd name="T49" fmla="*/ 1381 h 1653"/>
                  <a:gd name="T50" fmla="*/ 1840 w 3559"/>
                  <a:gd name="T51" fmla="*/ 1369 h 1653"/>
                  <a:gd name="T52" fmla="*/ 1748 w 3559"/>
                  <a:gd name="T53" fmla="*/ 1365 h 1653"/>
                  <a:gd name="T54" fmla="*/ 1692 w 3559"/>
                  <a:gd name="T55" fmla="*/ 1377 h 1653"/>
                  <a:gd name="T56" fmla="*/ 1643 w 3559"/>
                  <a:gd name="T57" fmla="*/ 1394 h 1653"/>
                  <a:gd name="T58" fmla="*/ 1616 w 3559"/>
                  <a:gd name="T59" fmla="*/ 1410 h 1653"/>
                  <a:gd name="T60" fmla="*/ 1572 w 3559"/>
                  <a:gd name="T61" fmla="*/ 1444 h 1653"/>
                  <a:gd name="T62" fmla="*/ 1540 w 3559"/>
                  <a:gd name="T63" fmla="*/ 1475 h 1653"/>
                  <a:gd name="T64" fmla="*/ 1486 w 3559"/>
                  <a:gd name="T65" fmla="*/ 1575 h 1653"/>
                  <a:gd name="T66" fmla="*/ 283 w 3559"/>
                  <a:gd name="T67" fmla="*/ 1653 h 1653"/>
                  <a:gd name="T68" fmla="*/ 164 w 3559"/>
                  <a:gd name="T69" fmla="*/ 1627 h 1653"/>
                  <a:gd name="T70" fmla="*/ 69 w 3559"/>
                  <a:gd name="T71" fmla="*/ 1557 h 1653"/>
                  <a:gd name="T72" fmla="*/ 12 w 3559"/>
                  <a:gd name="T73" fmla="*/ 1454 h 1653"/>
                  <a:gd name="T74" fmla="*/ 0 w 3559"/>
                  <a:gd name="T75" fmla="*/ 728 h 1653"/>
                  <a:gd name="T76" fmla="*/ 28 w 3559"/>
                  <a:gd name="T77" fmla="*/ 610 h 1653"/>
                  <a:gd name="T78" fmla="*/ 102 w 3559"/>
                  <a:gd name="T79" fmla="*/ 517 h 1653"/>
                  <a:gd name="T80" fmla="*/ 210 w 3559"/>
                  <a:gd name="T81" fmla="*/ 460 h 1653"/>
                  <a:gd name="T82" fmla="*/ 975 w 3559"/>
                  <a:gd name="T83" fmla="*/ 448 h 1653"/>
                  <a:gd name="T84" fmla="*/ 1031 w 3559"/>
                  <a:gd name="T85" fmla="*/ 283 h 1653"/>
                  <a:gd name="T86" fmla="*/ 1134 w 3559"/>
                  <a:gd name="T87" fmla="*/ 149 h 1653"/>
                  <a:gd name="T88" fmla="*/ 1276 w 3559"/>
                  <a:gd name="T89" fmla="*/ 51 h 1653"/>
                  <a:gd name="T90" fmla="*/ 1445 w 3559"/>
                  <a:gd name="T91" fmla="*/ 3 h 1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59" h="1653">
                    <a:moveTo>
                      <a:pt x="1507" y="262"/>
                    </a:moveTo>
                    <a:lnTo>
                      <a:pt x="1467" y="265"/>
                    </a:lnTo>
                    <a:lnTo>
                      <a:pt x="1430" y="274"/>
                    </a:lnTo>
                    <a:lnTo>
                      <a:pt x="1394" y="287"/>
                    </a:lnTo>
                    <a:lnTo>
                      <a:pt x="1361" y="304"/>
                    </a:lnTo>
                    <a:lnTo>
                      <a:pt x="1331" y="327"/>
                    </a:lnTo>
                    <a:lnTo>
                      <a:pt x="1305" y="352"/>
                    </a:lnTo>
                    <a:lnTo>
                      <a:pt x="1282" y="381"/>
                    </a:lnTo>
                    <a:lnTo>
                      <a:pt x="1263" y="414"/>
                    </a:lnTo>
                    <a:lnTo>
                      <a:pt x="1247" y="448"/>
                    </a:lnTo>
                    <a:lnTo>
                      <a:pt x="2311" y="448"/>
                    </a:lnTo>
                    <a:lnTo>
                      <a:pt x="2297" y="414"/>
                    </a:lnTo>
                    <a:lnTo>
                      <a:pt x="2278" y="381"/>
                    </a:lnTo>
                    <a:lnTo>
                      <a:pt x="2255" y="352"/>
                    </a:lnTo>
                    <a:lnTo>
                      <a:pt x="2228" y="327"/>
                    </a:lnTo>
                    <a:lnTo>
                      <a:pt x="2198" y="304"/>
                    </a:lnTo>
                    <a:lnTo>
                      <a:pt x="2165" y="287"/>
                    </a:lnTo>
                    <a:lnTo>
                      <a:pt x="2130" y="274"/>
                    </a:lnTo>
                    <a:lnTo>
                      <a:pt x="2091" y="265"/>
                    </a:lnTo>
                    <a:lnTo>
                      <a:pt x="2052" y="262"/>
                    </a:lnTo>
                    <a:lnTo>
                      <a:pt x="1507" y="262"/>
                    </a:lnTo>
                    <a:close/>
                    <a:moveTo>
                      <a:pt x="1507" y="0"/>
                    </a:moveTo>
                    <a:lnTo>
                      <a:pt x="2052" y="0"/>
                    </a:lnTo>
                    <a:lnTo>
                      <a:pt x="2113" y="3"/>
                    </a:lnTo>
                    <a:lnTo>
                      <a:pt x="2171" y="14"/>
                    </a:lnTo>
                    <a:lnTo>
                      <a:pt x="2229" y="29"/>
                    </a:lnTo>
                    <a:lnTo>
                      <a:pt x="2283" y="51"/>
                    </a:lnTo>
                    <a:lnTo>
                      <a:pt x="2333" y="79"/>
                    </a:lnTo>
                    <a:lnTo>
                      <a:pt x="2380" y="111"/>
                    </a:lnTo>
                    <a:lnTo>
                      <a:pt x="2424" y="149"/>
                    </a:lnTo>
                    <a:lnTo>
                      <a:pt x="2463" y="190"/>
                    </a:lnTo>
                    <a:lnTo>
                      <a:pt x="2498" y="235"/>
                    </a:lnTo>
                    <a:lnTo>
                      <a:pt x="2528" y="283"/>
                    </a:lnTo>
                    <a:lnTo>
                      <a:pt x="2552" y="336"/>
                    </a:lnTo>
                    <a:lnTo>
                      <a:pt x="2571" y="391"/>
                    </a:lnTo>
                    <a:lnTo>
                      <a:pt x="2584" y="448"/>
                    </a:lnTo>
                    <a:lnTo>
                      <a:pt x="3264" y="448"/>
                    </a:lnTo>
                    <a:lnTo>
                      <a:pt x="3308" y="452"/>
                    </a:lnTo>
                    <a:lnTo>
                      <a:pt x="3348" y="460"/>
                    </a:lnTo>
                    <a:lnTo>
                      <a:pt x="3388" y="474"/>
                    </a:lnTo>
                    <a:lnTo>
                      <a:pt x="3424" y="493"/>
                    </a:lnTo>
                    <a:lnTo>
                      <a:pt x="3457" y="517"/>
                    </a:lnTo>
                    <a:lnTo>
                      <a:pt x="3486" y="545"/>
                    </a:lnTo>
                    <a:lnTo>
                      <a:pt x="3511" y="575"/>
                    </a:lnTo>
                    <a:lnTo>
                      <a:pt x="3531" y="610"/>
                    </a:lnTo>
                    <a:lnTo>
                      <a:pt x="3546" y="647"/>
                    </a:lnTo>
                    <a:lnTo>
                      <a:pt x="3555" y="687"/>
                    </a:lnTo>
                    <a:lnTo>
                      <a:pt x="3559" y="728"/>
                    </a:lnTo>
                    <a:lnTo>
                      <a:pt x="3559" y="1373"/>
                    </a:lnTo>
                    <a:lnTo>
                      <a:pt x="3555" y="1415"/>
                    </a:lnTo>
                    <a:lnTo>
                      <a:pt x="3546" y="1454"/>
                    </a:lnTo>
                    <a:lnTo>
                      <a:pt x="3532" y="1492"/>
                    </a:lnTo>
                    <a:lnTo>
                      <a:pt x="3513" y="1525"/>
                    </a:lnTo>
                    <a:lnTo>
                      <a:pt x="3489" y="1557"/>
                    </a:lnTo>
                    <a:lnTo>
                      <a:pt x="3462" y="1584"/>
                    </a:lnTo>
                    <a:lnTo>
                      <a:pt x="3430" y="1608"/>
                    </a:lnTo>
                    <a:lnTo>
                      <a:pt x="3395" y="1627"/>
                    </a:lnTo>
                    <a:lnTo>
                      <a:pt x="3357" y="1641"/>
                    </a:lnTo>
                    <a:lnTo>
                      <a:pt x="3318" y="1650"/>
                    </a:lnTo>
                    <a:lnTo>
                      <a:pt x="3276" y="1653"/>
                    </a:lnTo>
                    <a:lnTo>
                      <a:pt x="2087" y="1653"/>
                    </a:lnTo>
                    <a:lnTo>
                      <a:pt x="2082" y="1613"/>
                    </a:lnTo>
                    <a:lnTo>
                      <a:pt x="2072" y="1575"/>
                    </a:lnTo>
                    <a:lnTo>
                      <a:pt x="2059" y="1539"/>
                    </a:lnTo>
                    <a:lnTo>
                      <a:pt x="2041" y="1507"/>
                    </a:lnTo>
                    <a:lnTo>
                      <a:pt x="2019" y="1475"/>
                    </a:lnTo>
                    <a:lnTo>
                      <a:pt x="1992" y="1448"/>
                    </a:lnTo>
                    <a:lnTo>
                      <a:pt x="1990" y="1446"/>
                    </a:lnTo>
                    <a:lnTo>
                      <a:pt x="1987" y="1444"/>
                    </a:lnTo>
                    <a:lnTo>
                      <a:pt x="1968" y="1428"/>
                    </a:lnTo>
                    <a:lnTo>
                      <a:pt x="1948" y="1412"/>
                    </a:lnTo>
                    <a:lnTo>
                      <a:pt x="1933" y="1404"/>
                    </a:lnTo>
                    <a:lnTo>
                      <a:pt x="1915" y="1395"/>
                    </a:lnTo>
                    <a:lnTo>
                      <a:pt x="1898" y="1386"/>
                    </a:lnTo>
                    <a:lnTo>
                      <a:pt x="1882" y="1381"/>
                    </a:lnTo>
                    <a:lnTo>
                      <a:pt x="1867" y="1377"/>
                    </a:lnTo>
                    <a:lnTo>
                      <a:pt x="1854" y="1372"/>
                    </a:lnTo>
                    <a:lnTo>
                      <a:pt x="1840" y="1369"/>
                    </a:lnTo>
                    <a:lnTo>
                      <a:pt x="1811" y="1365"/>
                    </a:lnTo>
                    <a:lnTo>
                      <a:pt x="1780" y="1362"/>
                    </a:lnTo>
                    <a:lnTo>
                      <a:pt x="1748" y="1365"/>
                    </a:lnTo>
                    <a:lnTo>
                      <a:pt x="1718" y="1369"/>
                    </a:lnTo>
                    <a:lnTo>
                      <a:pt x="1705" y="1372"/>
                    </a:lnTo>
                    <a:lnTo>
                      <a:pt x="1692" y="1377"/>
                    </a:lnTo>
                    <a:lnTo>
                      <a:pt x="1676" y="1381"/>
                    </a:lnTo>
                    <a:lnTo>
                      <a:pt x="1661" y="1386"/>
                    </a:lnTo>
                    <a:lnTo>
                      <a:pt x="1643" y="1394"/>
                    </a:lnTo>
                    <a:lnTo>
                      <a:pt x="1627" y="1404"/>
                    </a:lnTo>
                    <a:lnTo>
                      <a:pt x="1621" y="1407"/>
                    </a:lnTo>
                    <a:lnTo>
                      <a:pt x="1616" y="1410"/>
                    </a:lnTo>
                    <a:lnTo>
                      <a:pt x="1610" y="1412"/>
                    </a:lnTo>
                    <a:lnTo>
                      <a:pt x="1591" y="1428"/>
                    </a:lnTo>
                    <a:lnTo>
                      <a:pt x="1572" y="1444"/>
                    </a:lnTo>
                    <a:lnTo>
                      <a:pt x="1569" y="1446"/>
                    </a:lnTo>
                    <a:lnTo>
                      <a:pt x="1566" y="1448"/>
                    </a:lnTo>
                    <a:lnTo>
                      <a:pt x="1540" y="1475"/>
                    </a:lnTo>
                    <a:lnTo>
                      <a:pt x="1518" y="1507"/>
                    </a:lnTo>
                    <a:lnTo>
                      <a:pt x="1499" y="1539"/>
                    </a:lnTo>
                    <a:lnTo>
                      <a:pt x="1486" y="1575"/>
                    </a:lnTo>
                    <a:lnTo>
                      <a:pt x="1476" y="1613"/>
                    </a:lnTo>
                    <a:lnTo>
                      <a:pt x="1472" y="1653"/>
                    </a:lnTo>
                    <a:lnTo>
                      <a:pt x="283" y="1653"/>
                    </a:lnTo>
                    <a:lnTo>
                      <a:pt x="241" y="1650"/>
                    </a:lnTo>
                    <a:lnTo>
                      <a:pt x="201" y="1641"/>
                    </a:lnTo>
                    <a:lnTo>
                      <a:pt x="164" y="1627"/>
                    </a:lnTo>
                    <a:lnTo>
                      <a:pt x="129" y="1608"/>
                    </a:lnTo>
                    <a:lnTo>
                      <a:pt x="98" y="1584"/>
                    </a:lnTo>
                    <a:lnTo>
                      <a:pt x="69" y="1557"/>
                    </a:lnTo>
                    <a:lnTo>
                      <a:pt x="46" y="1525"/>
                    </a:lnTo>
                    <a:lnTo>
                      <a:pt x="26" y="1491"/>
                    </a:lnTo>
                    <a:lnTo>
                      <a:pt x="12" y="1454"/>
                    </a:lnTo>
                    <a:lnTo>
                      <a:pt x="3" y="1415"/>
                    </a:lnTo>
                    <a:lnTo>
                      <a:pt x="0" y="1373"/>
                    </a:lnTo>
                    <a:lnTo>
                      <a:pt x="0" y="728"/>
                    </a:lnTo>
                    <a:lnTo>
                      <a:pt x="3" y="687"/>
                    </a:lnTo>
                    <a:lnTo>
                      <a:pt x="12" y="647"/>
                    </a:lnTo>
                    <a:lnTo>
                      <a:pt x="28" y="610"/>
                    </a:lnTo>
                    <a:lnTo>
                      <a:pt x="47" y="575"/>
                    </a:lnTo>
                    <a:lnTo>
                      <a:pt x="73" y="545"/>
                    </a:lnTo>
                    <a:lnTo>
                      <a:pt x="102" y="517"/>
                    </a:lnTo>
                    <a:lnTo>
                      <a:pt x="134" y="493"/>
                    </a:lnTo>
                    <a:lnTo>
                      <a:pt x="171" y="474"/>
                    </a:lnTo>
                    <a:lnTo>
                      <a:pt x="210" y="460"/>
                    </a:lnTo>
                    <a:lnTo>
                      <a:pt x="252" y="452"/>
                    </a:lnTo>
                    <a:lnTo>
                      <a:pt x="295" y="448"/>
                    </a:lnTo>
                    <a:lnTo>
                      <a:pt x="975" y="448"/>
                    </a:lnTo>
                    <a:lnTo>
                      <a:pt x="988" y="391"/>
                    </a:lnTo>
                    <a:lnTo>
                      <a:pt x="1007" y="336"/>
                    </a:lnTo>
                    <a:lnTo>
                      <a:pt x="1031" y="283"/>
                    </a:lnTo>
                    <a:lnTo>
                      <a:pt x="1060" y="235"/>
                    </a:lnTo>
                    <a:lnTo>
                      <a:pt x="1096" y="190"/>
                    </a:lnTo>
                    <a:lnTo>
                      <a:pt x="1134" y="149"/>
                    </a:lnTo>
                    <a:lnTo>
                      <a:pt x="1178" y="111"/>
                    </a:lnTo>
                    <a:lnTo>
                      <a:pt x="1225" y="79"/>
                    </a:lnTo>
                    <a:lnTo>
                      <a:pt x="1276" y="51"/>
                    </a:lnTo>
                    <a:lnTo>
                      <a:pt x="1330" y="29"/>
                    </a:lnTo>
                    <a:lnTo>
                      <a:pt x="1387" y="14"/>
                    </a:lnTo>
                    <a:lnTo>
                      <a:pt x="1445" y="3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 rot="180000">
              <a:off x="1988751" y="3237822"/>
              <a:ext cx="1156828" cy="192634"/>
            </a:xfrm>
            <a:prstGeom prst="rect">
              <a:avLst/>
            </a:prstGeom>
          </p:spPr>
          <p:txBody>
            <a:bodyPr wrap="square">
              <a:prstTxWarp prst="textWave1">
                <a:avLst>
                  <a:gd name="adj1" fmla="val 9365"/>
                  <a:gd name="adj2" fmla="val 0"/>
                </a:avLst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>
                  <a:solidFill>
                    <a:schemeClr val="bg2">
                      <a:lumMod val="50000"/>
                    </a:schemeClr>
                  </a:solidFill>
                </a:rPr>
                <a:t>NUMBER 2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 rot="180000">
              <a:off x="1885398" y="4747172"/>
              <a:ext cx="1156828" cy="192634"/>
            </a:xfrm>
            <a:prstGeom prst="rect">
              <a:avLst/>
            </a:prstGeom>
          </p:spPr>
          <p:txBody>
            <a:bodyPr wrap="square">
              <a:prstTxWarp prst="textWave1">
                <a:avLst>
                  <a:gd name="adj1" fmla="val 9365"/>
                  <a:gd name="adj2" fmla="val 0"/>
                </a:avLst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>
                  <a:solidFill>
                    <a:srgbClr val="E7E6E6">
                      <a:lumMod val="50000"/>
                    </a:srgbClr>
                  </a:solidFill>
                </a:rPr>
                <a:t>NUMBER  3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109824" y="5410511"/>
            <a:ext cx="2486888" cy="908474"/>
            <a:chOff x="935574" y="5384912"/>
            <a:chExt cx="3790837" cy="1148202"/>
          </a:xfrm>
        </p:grpSpPr>
        <p:sp>
          <p:nvSpPr>
            <p:cNvPr id="41" name="타원 40"/>
            <p:cNvSpPr/>
            <p:nvPr/>
          </p:nvSpPr>
          <p:spPr>
            <a:xfrm>
              <a:off x="935574" y="6053658"/>
              <a:ext cx="2533537" cy="479456"/>
            </a:xfrm>
            <a:prstGeom prst="ellipse">
              <a:avLst/>
            </a:prstGeom>
            <a:solidFill>
              <a:schemeClr val="tx1">
                <a:alpha val="11000"/>
              </a:schemeClr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 rot="5400000">
              <a:off x="2358115" y="4064366"/>
              <a:ext cx="1047750" cy="3688842"/>
            </a:xfrm>
            <a:custGeom>
              <a:avLst/>
              <a:gdLst>
                <a:gd name="connsiteX0" fmla="*/ 0 w 1047750"/>
                <a:gd name="connsiteY0" fmla="*/ 628650 h 3688842"/>
                <a:gd name="connsiteX1" fmla="*/ 523875 w 1047750"/>
                <a:gd name="connsiteY1" fmla="*/ 0 h 3688842"/>
                <a:gd name="connsiteX2" fmla="*/ 1047750 w 1047750"/>
                <a:gd name="connsiteY2" fmla="*/ 628650 h 3688842"/>
                <a:gd name="connsiteX3" fmla="*/ 880300 w 1047750"/>
                <a:gd name="connsiteY3" fmla="*/ 628650 h 3688842"/>
                <a:gd name="connsiteX4" fmla="*/ 918400 w 1047750"/>
                <a:gd name="connsiteY4" fmla="*/ 3688842 h 3688842"/>
                <a:gd name="connsiteX5" fmla="*/ 288103 w 1047750"/>
                <a:gd name="connsiteY5" fmla="*/ 3688842 h 3688842"/>
                <a:gd name="connsiteX6" fmla="*/ 167453 w 1047750"/>
                <a:gd name="connsiteY6" fmla="*/ 628650 h 368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0" h="3688842">
                  <a:moveTo>
                    <a:pt x="0" y="628650"/>
                  </a:moveTo>
                  <a:lnTo>
                    <a:pt x="523875" y="0"/>
                  </a:lnTo>
                  <a:lnTo>
                    <a:pt x="1047750" y="628650"/>
                  </a:lnTo>
                  <a:lnTo>
                    <a:pt x="880300" y="628650"/>
                  </a:lnTo>
                  <a:cubicBezTo>
                    <a:pt x="1022090" y="1648714"/>
                    <a:pt x="611509" y="3164078"/>
                    <a:pt x="918400" y="3688842"/>
                  </a:cubicBezTo>
                  <a:lnTo>
                    <a:pt x="288103" y="3688842"/>
                  </a:lnTo>
                  <a:cubicBezTo>
                    <a:pt x="-56887" y="3538728"/>
                    <a:pt x="309244" y="1648714"/>
                    <a:pt x="167453" y="628650"/>
                  </a:cubicBezTo>
                  <a:close/>
                </a:path>
              </a:pathLst>
            </a:custGeom>
            <a:gradFill flip="none" rotWithShape="1">
              <a:gsLst>
                <a:gs pos="17000">
                  <a:srgbClr val="FF7C80">
                    <a:lumMod val="88000"/>
                  </a:srgbClr>
                </a:gs>
                <a:gs pos="0">
                  <a:srgbClr val="FF7C80"/>
                </a:gs>
                <a:gs pos="100000">
                  <a:srgbClr val="FF7C80">
                    <a:lumMod val="73000"/>
                    <a:lumOff val="27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942360" y="2812975"/>
            <a:ext cx="40834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실생활에서 얼음을 녹여야 많은 순간들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문체부 돋음체" panose="020B0609000101010101" pitchFamily="49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942361" y="3769714"/>
            <a:ext cx="40834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매번 물을 끓여 붓는 일은 번거로운 일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문체부 돋음체" panose="020B0609000101010101" pitchFamily="49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42361" y="4680120"/>
            <a:ext cx="40834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942361" y="4543313"/>
            <a:ext cx="4083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어떠한 요인이 영향을 미치는지 확인하고 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문체부 돋음체" panose="020B0609000101010101" pitchFamily="49" charset="-127"/>
            </a:endParaRPr>
          </a:p>
          <a:p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통계적 분석을 통해 요인들과의 관계를 규정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문체부 돋음체" panose="020B0609000101010101" pitchFamily="49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1763" y="5606088"/>
            <a:ext cx="4083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어떤 액체를 사용하면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문체부 돋음체" panose="020B0609000101010101" pitchFamily="49" charset="-127"/>
            </a:endParaRPr>
          </a:p>
          <a:p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 가장 얼음을 빠르게 녹일 수 있는지 확인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문체부 돋음체" panose="020B0609000101010101" pitchFamily="49" charset="-127"/>
              </a:rPr>
              <a:t>!</a:t>
            </a:r>
          </a:p>
        </p:txBody>
      </p:sp>
      <p:sp>
        <p:nvSpPr>
          <p:cNvPr id="48" name="자유형 47"/>
          <p:cNvSpPr>
            <a:spLocks/>
          </p:cNvSpPr>
          <p:nvPr/>
        </p:nvSpPr>
        <p:spPr bwMode="auto">
          <a:xfrm>
            <a:off x="2469681" y="5654714"/>
            <a:ext cx="228350" cy="253098"/>
          </a:xfrm>
          <a:custGeom>
            <a:avLst/>
            <a:gdLst>
              <a:gd name="connsiteX0" fmla="*/ 320012 w 439877"/>
              <a:gd name="connsiteY0" fmla="*/ 171183 h 487550"/>
              <a:gd name="connsiteX1" fmla="*/ 323091 w 439877"/>
              <a:gd name="connsiteY1" fmla="*/ 171646 h 487550"/>
              <a:gd name="connsiteX2" fmla="*/ 326169 w 439877"/>
              <a:gd name="connsiteY2" fmla="*/ 172881 h 487550"/>
              <a:gd name="connsiteX3" fmla="*/ 329094 w 439877"/>
              <a:gd name="connsiteY3" fmla="*/ 174578 h 487550"/>
              <a:gd name="connsiteX4" fmla="*/ 331557 w 439877"/>
              <a:gd name="connsiteY4" fmla="*/ 176894 h 487550"/>
              <a:gd name="connsiteX5" fmla="*/ 333404 w 439877"/>
              <a:gd name="connsiteY5" fmla="*/ 179517 h 487550"/>
              <a:gd name="connsiteX6" fmla="*/ 334944 w 439877"/>
              <a:gd name="connsiteY6" fmla="*/ 182758 h 487550"/>
              <a:gd name="connsiteX7" fmla="*/ 335713 w 439877"/>
              <a:gd name="connsiteY7" fmla="*/ 185845 h 487550"/>
              <a:gd name="connsiteX8" fmla="*/ 335867 w 439877"/>
              <a:gd name="connsiteY8" fmla="*/ 188932 h 487550"/>
              <a:gd name="connsiteX9" fmla="*/ 335405 w 439877"/>
              <a:gd name="connsiteY9" fmla="*/ 192173 h 487550"/>
              <a:gd name="connsiteX10" fmla="*/ 334328 w 439877"/>
              <a:gd name="connsiteY10" fmla="*/ 195260 h 487550"/>
              <a:gd name="connsiteX11" fmla="*/ 332481 w 439877"/>
              <a:gd name="connsiteY11" fmla="*/ 198192 h 487550"/>
              <a:gd name="connsiteX12" fmla="*/ 330326 w 439877"/>
              <a:gd name="connsiteY12" fmla="*/ 200662 h 487550"/>
              <a:gd name="connsiteX13" fmla="*/ 307544 w 439877"/>
              <a:gd name="connsiteY13" fmla="*/ 221035 h 487550"/>
              <a:gd name="connsiteX14" fmla="*/ 304773 w 439877"/>
              <a:gd name="connsiteY14" fmla="*/ 223041 h 487550"/>
              <a:gd name="connsiteX15" fmla="*/ 301848 w 439877"/>
              <a:gd name="connsiteY15" fmla="*/ 224584 h 487550"/>
              <a:gd name="connsiteX16" fmla="*/ 298616 w 439877"/>
              <a:gd name="connsiteY16" fmla="*/ 225356 h 487550"/>
              <a:gd name="connsiteX17" fmla="*/ 295383 w 439877"/>
              <a:gd name="connsiteY17" fmla="*/ 225356 h 487550"/>
              <a:gd name="connsiteX18" fmla="*/ 292304 w 439877"/>
              <a:gd name="connsiteY18" fmla="*/ 224893 h 487550"/>
              <a:gd name="connsiteX19" fmla="*/ 289226 w 439877"/>
              <a:gd name="connsiteY19" fmla="*/ 223658 h 487550"/>
              <a:gd name="connsiteX20" fmla="*/ 286301 w 439877"/>
              <a:gd name="connsiteY20" fmla="*/ 222115 h 487550"/>
              <a:gd name="connsiteX21" fmla="*/ 283838 w 439877"/>
              <a:gd name="connsiteY21" fmla="*/ 219800 h 487550"/>
              <a:gd name="connsiteX22" fmla="*/ 281837 w 439877"/>
              <a:gd name="connsiteY22" fmla="*/ 217022 h 487550"/>
              <a:gd name="connsiteX23" fmla="*/ 280452 w 439877"/>
              <a:gd name="connsiteY23" fmla="*/ 213935 h 487550"/>
              <a:gd name="connsiteX24" fmla="*/ 279682 w 439877"/>
              <a:gd name="connsiteY24" fmla="*/ 210848 h 487550"/>
              <a:gd name="connsiteX25" fmla="*/ 279528 w 439877"/>
              <a:gd name="connsiteY25" fmla="*/ 207607 h 487550"/>
              <a:gd name="connsiteX26" fmla="*/ 279990 w 439877"/>
              <a:gd name="connsiteY26" fmla="*/ 204366 h 487550"/>
              <a:gd name="connsiteX27" fmla="*/ 281067 w 439877"/>
              <a:gd name="connsiteY27" fmla="*/ 201433 h 487550"/>
              <a:gd name="connsiteX28" fmla="*/ 282915 w 439877"/>
              <a:gd name="connsiteY28" fmla="*/ 198655 h 487550"/>
              <a:gd name="connsiteX29" fmla="*/ 285224 w 439877"/>
              <a:gd name="connsiteY29" fmla="*/ 196032 h 487550"/>
              <a:gd name="connsiteX30" fmla="*/ 307698 w 439877"/>
              <a:gd name="connsiteY30" fmla="*/ 175659 h 487550"/>
              <a:gd name="connsiteX31" fmla="*/ 310622 w 439877"/>
              <a:gd name="connsiteY31" fmla="*/ 173652 h 487550"/>
              <a:gd name="connsiteX32" fmla="*/ 313547 w 439877"/>
              <a:gd name="connsiteY32" fmla="*/ 172263 h 487550"/>
              <a:gd name="connsiteX33" fmla="*/ 316626 w 439877"/>
              <a:gd name="connsiteY33" fmla="*/ 171337 h 487550"/>
              <a:gd name="connsiteX34" fmla="*/ 153539 w 439877"/>
              <a:gd name="connsiteY34" fmla="*/ 169017 h 487550"/>
              <a:gd name="connsiteX35" fmla="*/ 320698 w 439877"/>
              <a:gd name="connsiteY35" fmla="*/ 355370 h 487550"/>
              <a:gd name="connsiteX36" fmla="*/ 208949 w 439877"/>
              <a:gd name="connsiteY36" fmla="*/ 455666 h 487550"/>
              <a:gd name="connsiteX37" fmla="*/ 202603 w 439877"/>
              <a:gd name="connsiteY37" fmla="*/ 460928 h 487550"/>
              <a:gd name="connsiteX38" fmla="*/ 195948 w 439877"/>
              <a:gd name="connsiteY38" fmla="*/ 465572 h 487550"/>
              <a:gd name="connsiteX39" fmla="*/ 188828 w 439877"/>
              <a:gd name="connsiteY39" fmla="*/ 470060 h 487550"/>
              <a:gd name="connsiteX40" fmla="*/ 181399 w 439877"/>
              <a:gd name="connsiteY40" fmla="*/ 473930 h 487550"/>
              <a:gd name="connsiteX41" fmla="*/ 173660 w 439877"/>
              <a:gd name="connsiteY41" fmla="*/ 477490 h 487550"/>
              <a:gd name="connsiteX42" fmla="*/ 165612 w 439877"/>
              <a:gd name="connsiteY42" fmla="*/ 480276 h 487550"/>
              <a:gd name="connsiteX43" fmla="*/ 157563 w 439877"/>
              <a:gd name="connsiteY43" fmla="*/ 482752 h 487550"/>
              <a:gd name="connsiteX44" fmla="*/ 149205 w 439877"/>
              <a:gd name="connsiteY44" fmla="*/ 484764 h 487550"/>
              <a:gd name="connsiteX45" fmla="*/ 140847 w 439877"/>
              <a:gd name="connsiteY45" fmla="*/ 486312 h 487550"/>
              <a:gd name="connsiteX46" fmla="*/ 132489 w 439877"/>
              <a:gd name="connsiteY46" fmla="*/ 487241 h 487550"/>
              <a:gd name="connsiteX47" fmla="*/ 123976 w 439877"/>
              <a:gd name="connsiteY47" fmla="*/ 487550 h 487550"/>
              <a:gd name="connsiteX48" fmla="*/ 115618 w 439877"/>
              <a:gd name="connsiteY48" fmla="*/ 487395 h 487550"/>
              <a:gd name="connsiteX49" fmla="*/ 107415 w 439877"/>
              <a:gd name="connsiteY49" fmla="*/ 486621 h 487550"/>
              <a:gd name="connsiteX50" fmla="*/ 99367 w 439877"/>
              <a:gd name="connsiteY50" fmla="*/ 485383 h 487550"/>
              <a:gd name="connsiteX51" fmla="*/ 91628 w 439877"/>
              <a:gd name="connsiteY51" fmla="*/ 483526 h 487550"/>
              <a:gd name="connsiteX52" fmla="*/ 83889 w 439877"/>
              <a:gd name="connsiteY52" fmla="*/ 480895 h 487550"/>
              <a:gd name="connsiteX53" fmla="*/ 76460 w 439877"/>
              <a:gd name="connsiteY53" fmla="*/ 477799 h 487550"/>
              <a:gd name="connsiteX54" fmla="*/ 69495 w 439877"/>
              <a:gd name="connsiteY54" fmla="*/ 474084 h 487550"/>
              <a:gd name="connsiteX55" fmla="*/ 62839 w 439877"/>
              <a:gd name="connsiteY55" fmla="*/ 469751 h 487550"/>
              <a:gd name="connsiteX56" fmla="*/ 56803 w 439877"/>
              <a:gd name="connsiteY56" fmla="*/ 464643 h 487550"/>
              <a:gd name="connsiteX57" fmla="*/ 51076 w 439877"/>
              <a:gd name="connsiteY57" fmla="*/ 459071 h 487550"/>
              <a:gd name="connsiteX58" fmla="*/ 21359 w 439877"/>
              <a:gd name="connsiteY58" fmla="*/ 426103 h 487550"/>
              <a:gd name="connsiteX59" fmla="*/ 16406 w 439877"/>
              <a:gd name="connsiteY59" fmla="*/ 419757 h 487550"/>
              <a:gd name="connsiteX60" fmla="*/ 11918 w 439877"/>
              <a:gd name="connsiteY60" fmla="*/ 413102 h 487550"/>
              <a:gd name="connsiteX61" fmla="*/ 8358 w 439877"/>
              <a:gd name="connsiteY61" fmla="*/ 406137 h 487550"/>
              <a:gd name="connsiteX62" fmla="*/ 5417 w 439877"/>
              <a:gd name="connsiteY62" fmla="*/ 398708 h 487550"/>
              <a:gd name="connsiteX63" fmla="*/ 3095 w 439877"/>
              <a:gd name="connsiteY63" fmla="*/ 391123 h 487550"/>
              <a:gd name="connsiteX64" fmla="*/ 1393 w 439877"/>
              <a:gd name="connsiteY64" fmla="*/ 383230 h 487550"/>
              <a:gd name="connsiteX65" fmla="*/ 464 w 439877"/>
              <a:gd name="connsiteY65" fmla="*/ 375027 h 487550"/>
              <a:gd name="connsiteX66" fmla="*/ 0 w 439877"/>
              <a:gd name="connsiteY66" fmla="*/ 366823 h 487550"/>
              <a:gd name="connsiteX67" fmla="*/ 155 w 439877"/>
              <a:gd name="connsiteY67" fmla="*/ 358620 h 487550"/>
              <a:gd name="connsiteX68" fmla="*/ 929 w 439877"/>
              <a:gd name="connsiteY68" fmla="*/ 350262 h 487550"/>
              <a:gd name="connsiteX69" fmla="*/ 2167 w 439877"/>
              <a:gd name="connsiteY69" fmla="*/ 341904 h 487550"/>
              <a:gd name="connsiteX70" fmla="*/ 4024 w 439877"/>
              <a:gd name="connsiteY70" fmla="*/ 333701 h 487550"/>
              <a:gd name="connsiteX71" fmla="*/ 6346 w 439877"/>
              <a:gd name="connsiteY71" fmla="*/ 325498 h 487550"/>
              <a:gd name="connsiteX72" fmla="*/ 9286 w 439877"/>
              <a:gd name="connsiteY72" fmla="*/ 317449 h 487550"/>
              <a:gd name="connsiteX73" fmla="*/ 12537 w 439877"/>
              <a:gd name="connsiteY73" fmla="*/ 309555 h 487550"/>
              <a:gd name="connsiteX74" fmla="*/ 16406 w 439877"/>
              <a:gd name="connsiteY74" fmla="*/ 302126 h 487550"/>
              <a:gd name="connsiteX75" fmla="*/ 20585 w 439877"/>
              <a:gd name="connsiteY75" fmla="*/ 294852 h 487550"/>
              <a:gd name="connsiteX76" fmla="*/ 25383 w 439877"/>
              <a:gd name="connsiteY76" fmla="*/ 287886 h 487550"/>
              <a:gd name="connsiteX77" fmla="*/ 30491 w 439877"/>
              <a:gd name="connsiteY77" fmla="*/ 281231 h 487550"/>
              <a:gd name="connsiteX78" fmla="*/ 35908 w 439877"/>
              <a:gd name="connsiteY78" fmla="*/ 275040 h 487550"/>
              <a:gd name="connsiteX79" fmla="*/ 41790 w 439877"/>
              <a:gd name="connsiteY79" fmla="*/ 269468 h 487550"/>
              <a:gd name="connsiteX80" fmla="*/ 367585 w 439877"/>
              <a:gd name="connsiteY80" fmla="*/ 156016 h 487550"/>
              <a:gd name="connsiteX81" fmla="*/ 376834 w 439877"/>
              <a:gd name="connsiteY81" fmla="*/ 166314 h 487550"/>
              <a:gd name="connsiteX82" fmla="*/ 382846 w 439877"/>
              <a:gd name="connsiteY82" fmla="*/ 173648 h 487550"/>
              <a:gd name="connsiteX83" fmla="*/ 388087 w 439877"/>
              <a:gd name="connsiteY83" fmla="*/ 181293 h 487550"/>
              <a:gd name="connsiteX84" fmla="*/ 392403 w 439877"/>
              <a:gd name="connsiteY84" fmla="*/ 189407 h 487550"/>
              <a:gd name="connsiteX85" fmla="*/ 396103 w 439877"/>
              <a:gd name="connsiteY85" fmla="*/ 197676 h 487550"/>
              <a:gd name="connsiteX86" fmla="*/ 398877 w 439877"/>
              <a:gd name="connsiteY86" fmla="*/ 206102 h 487550"/>
              <a:gd name="connsiteX87" fmla="*/ 401035 w 439877"/>
              <a:gd name="connsiteY87" fmla="*/ 214840 h 487550"/>
              <a:gd name="connsiteX88" fmla="*/ 402423 w 439877"/>
              <a:gd name="connsiteY88" fmla="*/ 223577 h 487550"/>
              <a:gd name="connsiteX89" fmla="*/ 403039 w 439877"/>
              <a:gd name="connsiteY89" fmla="*/ 232471 h 487550"/>
              <a:gd name="connsiteX90" fmla="*/ 402885 w 439877"/>
              <a:gd name="connsiteY90" fmla="*/ 241365 h 487550"/>
              <a:gd name="connsiteX91" fmla="*/ 402114 w 439877"/>
              <a:gd name="connsiteY91" fmla="*/ 250103 h 487550"/>
              <a:gd name="connsiteX92" fmla="*/ 400573 w 439877"/>
              <a:gd name="connsiteY92" fmla="*/ 258840 h 487550"/>
              <a:gd name="connsiteX93" fmla="*/ 398261 w 439877"/>
              <a:gd name="connsiteY93" fmla="*/ 267422 h 487550"/>
              <a:gd name="connsiteX94" fmla="*/ 395178 w 439877"/>
              <a:gd name="connsiteY94" fmla="*/ 275848 h 487550"/>
              <a:gd name="connsiteX95" fmla="*/ 391324 w 439877"/>
              <a:gd name="connsiteY95" fmla="*/ 283805 h 487550"/>
              <a:gd name="connsiteX96" fmla="*/ 387008 w 439877"/>
              <a:gd name="connsiteY96" fmla="*/ 291763 h 487550"/>
              <a:gd name="connsiteX97" fmla="*/ 381613 w 439877"/>
              <a:gd name="connsiteY97" fmla="*/ 299252 h 487550"/>
              <a:gd name="connsiteX98" fmla="*/ 375601 w 439877"/>
              <a:gd name="connsiteY98" fmla="*/ 306274 h 487550"/>
              <a:gd name="connsiteX99" fmla="*/ 369127 w 439877"/>
              <a:gd name="connsiteY99" fmla="*/ 312983 h 487550"/>
              <a:gd name="connsiteX100" fmla="*/ 329511 w 439877"/>
              <a:gd name="connsiteY100" fmla="*/ 348870 h 487550"/>
              <a:gd name="connsiteX101" fmla="*/ 251358 w 439877"/>
              <a:gd name="connsiteY101" fmla="*/ 260713 h 487550"/>
              <a:gd name="connsiteX102" fmla="*/ 279105 w 439877"/>
              <a:gd name="connsiteY102" fmla="*/ 235436 h 487550"/>
              <a:gd name="connsiteX103" fmla="*/ 279105 w 439877"/>
              <a:gd name="connsiteY103" fmla="*/ 235124 h 487550"/>
              <a:gd name="connsiteX104" fmla="*/ 282958 w 439877"/>
              <a:gd name="connsiteY104" fmla="*/ 238712 h 487550"/>
              <a:gd name="connsiteX105" fmla="*/ 286658 w 439877"/>
              <a:gd name="connsiteY105" fmla="*/ 241521 h 487550"/>
              <a:gd name="connsiteX106" fmla="*/ 290512 w 439877"/>
              <a:gd name="connsiteY106" fmla="*/ 243237 h 487550"/>
              <a:gd name="connsiteX107" fmla="*/ 294365 w 439877"/>
              <a:gd name="connsiteY107" fmla="*/ 244329 h 487550"/>
              <a:gd name="connsiteX108" fmla="*/ 298065 w 439877"/>
              <a:gd name="connsiteY108" fmla="*/ 244798 h 487550"/>
              <a:gd name="connsiteX109" fmla="*/ 301918 w 439877"/>
              <a:gd name="connsiteY109" fmla="*/ 244641 h 487550"/>
              <a:gd name="connsiteX110" fmla="*/ 305310 w 439877"/>
              <a:gd name="connsiteY110" fmla="*/ 244173 h 487550"/>
              <a:gd name="connsiteX111" fmla="*/ 308701 w 439877"/>
              <a:gd name="connsiteY111" fmla="*/ 243237 h 487550"/>
              <a:gd name="connsiteX112" fmla="*/ 311630 w 439877"/>
              <a:gd name="connsiteY112" fmla="*/ 242145 h 487550"/>
              <a:gd name="connsiteX113" fmla="*/ 314404 w 439877"/>
              <a:gd name="connsiteY113" fmla="*/ 241053 h 487550"/>
              <a:gd name="connsiteX114" fmla="*/ 316562 w 439877"/>
              <a:gd name="connsiteY114" fmla="*/ 239649 h 487550"/>
              <a:gd name="connsiteX115" fmla="*/ 318566 w 439877"/>
              <a:gd name="connsiteY115" fmla="*/ 238556 h 487550"/>
              <a:gd name="connsiteX116" fmla="*/ 319954 w 439877"/>
              <a:gd name="connsiteY116" fmla="*/ 237620 h 487550"/>
              <a:gd name="connsiteX117" fmla="*/ 320879 w 439877"/>
              <a:gd name="connsiteY117" fmla="*/ 236996 h 487550"/>
              <a:gd name="connsiteX118" fmla="*/ 321187 w 439877"/>
              <a:gd name="connsiteY118" fmla="*/ 236840 h 487550"/>
              <a:gd name="connsiteX119" fmla="*/ 343076 w 439877"/>
              <a:gd name="connsiteY119" fmla="*/ 217024 h 487550"/>
              <a:gd name="connsiteX120" fmla="*/ 346621 w 439877"/>
              <a:gd name="connsiteY120" fmla="*/ 213123 h 487550"/>
              <a:gd name="connsiteX121" fmla="*/ 349242 w 439877"/>
              <a:gd name="connsiteY121" fmla="*/ 209379 h 487550"/>
              <a:gd name="connsiteX122" fmla="*/ 351091 w 439877"/>
              <a:gd name="connsiteY122" fmla="*/ 205478 h 487550"/>
              <a:gd name="connsiteX123" fmla="*/ 352325 w 439877"/>
              <a:gd name="connsiteY123" fmla="*/ 201733 h 487550"/>
              <a:gd name="connsiteX124" fmla="*/ 352941 w 439877"/>
              <a:gd name="connsiteY124" fmla="*/ 197988 h 487550"/>
              <a:gd name="connsiteX125" fmla="*/ 352941 w 439877"/>
              <a:gd name="connsiteY125" fmla="*/ 194400 h 487550"/>
              <a:gd name="connsiteX126" fmla="*/ 352479 w 439877"/>
              <a:gd name="connsiteY126" fmla="*/ 190967 h 487550"/>
              <a:gd name="connsiteX127" fmla="*/ 351708 w 439877"/>
              <a:gd name="connsiteY127" fmla="*/ 187690 h 487550"/>
              <a:gd name="connsiteX128" fmla="*/ 350629 w 439877"/>
              <a:gd name="connsiteY128" fmla="*/ 184882 h 487550"/>
              <a:gd name="connsiteX129" fmla="*/ 349550 w 439877"/>
              <a:gd name="connsiteY129" fmla="*/ 182385 h 487550"/>
              <a:gd name="connsiteX130" fmla="*/ 348471 w 439877"/>
              <a:gd name="connsiteY130" fmla="*/ 180045 h 487550"/>
              <a:gd name="connsiteX131" fmla="*/ 347546 w 439877"/>
              <a:gd name="connsiteY131" fmla="*/ 178172 h 487550"/>
              <a:gd name="connsiteX132" fmla="*/ 346621 w 439877"/>
              <a:gd name="connsiteY132" fmla="*/ 176924 h 487550"/>
              <a:gd name="connsiteX133" fmla="*/ 346005 w 439877"/>
              <a:gd name="connsiteY133" fmla="*/ 175988 h 487550"/>
              <a:gd name="connsiteX134" fmla="*/ 345850 w 439877"/>
              <a:gd name="connsiteY134" fmla="*/ 175832 h 487550"/>
              <a:gd name="connsiteX135" fmla="*/ 267011 w 439877"/>
              <a:gd name="connsiteY135" fmla="*/ 99677 h 487550"/>
              <a:gd name="connsiteX136" fmla="*/ 275617 w 439877"/>
              <a:gd name="connsiteY136" fmla="*/ 99832 h 487550"/>
              <a:gd name="connsiteX137" fmla="*/ 284376 w 439877"/>
              <a:gd name="connsiteY137" fmla="*/ 100609 h 487550"/>
              <a:gd name="connsiteX138" fmla="*/ 292981 w 439877"/>
              <a:gd name="connsiteY138" fmla="*/ 102316 h 487550"/>
              <a:gd name="connsiteX139" fmla="*/ 301433 w 439877"/>
              <a:gd name="connsiteY139" fmla="*/ 104645 h 487550"/>
              <a:gd name="connsiteX140" fmla="*/ 309731 w 439877"/>
              <a:gd name="connsiteY140" fmla="*/ 107751 h 487550"/>
              <a:gd name="connsiteX141" fmla="*/ 317722 w 439877"/>
              <a:gd name="connsiteY141" fmla="*/ 111632 h 487550"/>
              <a:gd name="connsiteX142" fmla="*/ 325405 w 439877"/>
              <a:gd name="connsiteY142" fmla="*/ 115979 h 487550"/>
              <a:gd name="connsiteX143" fmla="*/ 332627 w 439877"/>
              <a:gd name="connsiteY143" fmla="*/ 121414 h 487550"/>
              <a:gd name="connsiteX144" fmla="*/ 339696 w 439877"/>
              <a:gd name="connsiteY144" fmla="*/ 127313 h 487550"/>
              <a:gd name="connsiteX145" fmla="*/ 346150 w 439877"/>
              <a:gd name="connsiteY145" fmla="*/ 133990 h 487550"/>
              <a:gd name="connsiteX146" fmla="*/ 355370 w 439877"/>
              <a:gd name="connsiteY146" fmla="*/ 144237 h 487550"/>
              <a:gd name="connsiteX147" fmla="*/ 334010 w 439877"/>
              <a:gd name="connsiteY147" fmla="*/ 163800 h 487550"/>
              <a:gd name="connsiteX148" fmla="*/ 330476 w 439877"/>
              <a:gd name="connsiteY148" fmla="*/ 160384 h 487550"/>
              <a:gd name="connsiteX149" fmla="*/ 326942 w 439877"/>
              <a:gd name="connsiteY149" fmla="*/ 157900 h 487550"/>
              <a:gd name="connsiteX150" fmla="*/ 323100 w 439877"/>
              <a:gd name="connsiteY150" fmla="*/ 156192 h 487550"/>
              <a:gd name="connsiteX151" fmla="*/ 319412 w 439877"/>
              <a:gd name="connsiteY151" fmla="*/ 155105 h 487550"/>
              <a:gd name="connsiteX152" fmla="*/ 315724 w 439877"/>
              <a:gd name="connsiteY152" fmla="*/ 154639 h 487550"/>
              <a:gd name="connsiteX153" fmla="*/ 312190 w 439877"/>
              <a:gd name="connsiteY153" fmla="*/ 154639 h 487550"/>
              <a:gd name="connsiteX154" fmla="*/ 308809 w 439877"/>
              <a:gd name="connsiteY154" fmla="*/ 154950 h 487550"/>
              <a:gd name="connsiteX155" fmla="*/ 305428 w 439877"/>
              <a:gd name="connsiteY155" fmla="*/ 155726 h 487550"/>
              <a:gd name="connsiteX156" fmla="*/ 302508 w 439877"/>
              <a:gd name="connsiteY156" fmla="*/ 156658 h 487550"/>
              <a:gd name="connsiteX157" fmla="*/ 299896 w 439877"/>
              <a:gd name="connsiteY157" fmla="*/ 157589 h 487550"/>
              <a:gd name="connsiteX158" fmla="*/ 297437 w 439877"/>
              <a:gd name="connsiteY158" fmla="*/ 158676 h 487550"/>
              <a:gd name="connsiteX159" fmla="*/ 295593 w 439877"/>
              <a:gd name="connsiteY159" fmla="*/ 159608 h 487550"/>
              <a:gd name="connsiteX160" fmla="*/ 294210 w 439877"/>
              <a:gd name="connsiteY160" fmla="*/ 160384 h 487550"/>
              <a:gd name="connsiteX161" fmla="*/ 293288 w 439877"/>
              <a:gd name="connsiteY161" fmla="*/ 161005 h 487550"/>
              <a:gd name="connsiteX162" fmla="*/ 292981 w 439877"/>
              <a:gd name="connsiteY162" fmla="*/ 161160 h 487550"/>
              <a:gd name="connsiteX163" fmla="*/ 269931 w 439877"/>
              <a:gd name="connsiteY163" fmla="*/ 182276 h 487550"/>
              <a:gd name="connsiteX164" fmla="*/ 266397 w 439877"/>
              <a:gd name="connsiteY164" fmla="*/ 186002 h 487550"/>
              <a:gd name="connsiteX165" fmla="*/ 263477 w 439877"/>
              <a:gd name="connsiteY165" fmla="*/ 189883 h 487550"/>
              <a:gd name="connsiteX166" fmla="*/ 261633 w 439877"/>
              <a:gd name="connsiteY166" fmla="*/ 193610 h 487550"/>
              <a:gd name="connsiteX167" fmla="*/ 260557 w 439877"/>
              <a:gd name="connsiteY167" fmla="*/ 197647 h 487550"/>
              <a:gd name="connsiteX168" fmla="*/ 260096 w 439877"/>
              <a:gd name="connsiteY168" fmla="*/ 201217 h 487550"/>
              <a:gd name="connsiteX169" fmla="*/ 260096 w 439877"/>
              <a:gd name="connsiteY169" fmla="*/ 204788 h 487550"/>
              <a:gd name="connsiteX170" fmla="*/ 260557 w 439877"/>
              <a:gd name="connsiteY170" fmla="*/ 208359 h 487550"/>
              <a:gd name="connsiteX171" fmla="*/ 261325 w 439877"/>
              <a:gd name="connsiteY171" fmla="*/ 211465 h 487550"/>
              <a:gd name="connsiteX172" fmla="*/ 262401 w 439877"/>
              <a:gd name="connsiteY172" fmla="*/ 214415 h 487550"/>
              <a:gd name="connsiteX173" fmla="*/ 263477 w 439877"/>
              <a:gd name="connsiteY173" fmla="*/ 217209 h 487550"/>
              <a:gd name="connsiteX174" fmla="*/ 264860 w 439877"/>
              <a:gd name="connsiteY174" fmla="*/ 219383 h 487550"/>
              <a:gd name="connsiteX175" fmla="*/ 265936 w 439877"/>
              <a:gd name="connsiteY175" fmla="*/ 221246 h 487550"/>
              <a:gd name="connsiteX176" fmla="*/ 266858 w 439877"/>
              <a:gd name="connsiteY176" fmla="*/ 222643 h 487550"/>
              <a:gd name="connsiteX177" fmla="*/ 267626 w 439877"/>
              <a:gd name="connsiteY177" fmla="*/ 223730 h 487550"/>
              <a:gd name="connsiteX178" fmla="*/ 267933 w 439877"/>
              <a:gd name="connsiteY178" fmla="*/ 224196 h 487550"/>
              <a:gd name="connsiteX179" fmla="*/ 240119 w 439877"/>
              <a:gd name="connsiteY179" fmla="*/ 249193 h 487550"/>
              <a:gd name="connsiteX180" fmla="*/ 162517 w 439877"/>
              <a:gd name="connsiteY180" fmla="*/ 161781 h 487550"/>
              <a:gd name="connsiteX181" fmla="*/ 201702 w 439877"/>
              <a:gd name="connsiteY181" fmla="*/ 126071 h 487550"/>
              <a:gd name="connsiteX182" fmla="*/ 208925 w 439877"/>
              <a:gd name="connsiteY182" fmla="*/ 120327 h 487550"/>
              <a:gd name="connsiteX183" fmla="*/ 216608 w 439877"/>
              <a:gd name="connsiteY183" fmla="*/ 115048 h 487550"/>
              <a:gd name="connsiteX184" fmla="*/ 224445 w 439877"/>
              <a:gd name="connsiteY184" fmla="*/ 110701 h 487550"/>
              <a:gd name="connsiteX185" fmla="*/ 232743 w 439877"/>
              <a:gd name="connsiteY185" fmla="*/ 106819 h 487550"/>
              <a:gd name="connsiteX186" fmla="*/ 241041 w 439877"/>
              <a:gd name="connsiteY186" fmla="*/ 104024 h 487550"/>
              <a:gd name="connsiteX187" fmla="*/ 249647 w 439877"/>
              <a:gd name="connsiteY187" fmla="*/ 101695 h 487550"/>
              <a:gd name="connsiteX188" fmla="*/ 258252 w 439877"/>
              <a:gd name="connsiteY188" fmla="*/ 100298 h 487550"/>
              <a:gd name="connsiteX189" fmla="*/ 396694 w 439877"/>
              <a:gd name="connsiteY189" fmla="*/ 0 h 487550"/>
              <a:gd name="connsiteX190" fmla="*/ 403195 w 439877"/>
              <a:gd name="connsiteY190" fmla="*/ 0 h 487550"/>
              <a:gd name="connsiteX191" fmla="*/ 409695 w 439877"/>
              <a:gd name="connsiteY191" fmla="*/ 461 h 487550"/>
              <a:gd name="connsiteX192" fmla="*/ 416660 w 439877"/>
              <a:gd name="connsiteY192" fmla="*/ 1689 h 487550"/>
              <a:gd name="connsiteX193" fmla="*/ 423780 w 439877"/>
              <a:gd name="connsiteY193" fmla="*/ 3532 h 487550"/>
              <a:gd name="connsiteX194" fmla="*/ 431210 w 439877"/>
              <a:gd name="connsiteY194" fmla="*/ 5989 h 487550"/>
              <a:gd name="connsiteX195" fmla="*/ 438639 w 439877"/>
              <a:gd name="connsiteY195" fmla="*/ 9214 h 487550"/>
              <a:gd name="connsiteX196" fmla="*/ 439568 w 439877"/>
              <a:gd name="connsiteY196" fmla="*/ 9828 h 487550"/>
              <a:gd name="connsiteX197" fmla="*/ 439877 w 439877"/>
              <a:gd name="connsiteY197" fmla="*/ 11056 h 487550"/>
              <a:gd name="connsiteX198" fmla="*/ 439722 w 439877"/>
              <a:gd name="connsiteY198" fmla="*/ 12438 h 487550"/>
              <a:gd name="connsiteX199" fmla="*/ 438948 w 439877"/>
              <a:gd name="connsiteY199" fmla="*/ 13974 h 487550"/>
              <a:gd name="connsiteX200" fmla="*/ 437710 w 439877"/>
              <a:gd name="connsiteY200" fmla="*/ 15663 h 487550"/>
              <a:gd name="connsiteX201" fmla="*/ 436008 w 439877"/>
              <a:gd name="connsiteY201" fmla="*/ 17352 h 487550"/>
              <a:gd name="connsiteX202" fmla="*/ 434305 w 439877"/>
              <a:gd name="connsiteY202" fmla="*/ 18427 h 487550"/>
              <a:gd name="connsiteX203" fmla="*/ 432603 w 439877"/>
              <a:gd name="connsiteY203" fmla="*/ 19195 h 487550"/>
              <a:gd name="connsiteX204" fmla="*/ 431055 w 439877"/>
              <a:gd name="connsiteY204" fmla="*/ 19502 h 487550"/>
              <a:gd name="connsiteX205" fmla="*/ 429662 w 439877"/>
              <a:gd name="connsiteY205" fmla="*/ 19195 h 487550"/>
              <a:gd name="connsiteX206" fmla="*/ 422232 w 439877"/>
              <a:gd name="connsiteY206" fmla="*/ 16124 h 487550"/>
              <a:gd name="connsiteX207" fmla="*/ 415113 w 439877"/>
              <a:gd name="connsiteY207" fmla="*/ 13667 h 487550"/>
              <a:gd name="connsiteX208" fmla="*/ 408612 w 439877"/>
              <a:gd name="connsiteY208" fmla="*/ 12131 h 487550"/>
              <a:gd name="connsiteX209" fmla="*/ 402576 w 439877"/>
              <a:gd name="connsiteY209" fmla="*/ 11056 h 487550"/>
              <a:gd name="connsiteX210" fmla="*/ 396849 w 439877"/>
              <a:gd name="connsiteY210" fmla="*/ 10442 h 487550"/>
              <a:gd name="connsiteX211" fmla="*/ 391741 w 439877"/>
              <a:gd name="connsiteY211" fmla="*/ 10442 h 487550"/>
              <a:gd name="connsiteX212" fmla="*/ 387098 w 439877"/>
              <a:gd name="connsiteY212" fmla="*/ 10749 h 487550"/>
              <a:gd name="connsiteX213" fmla="*/ 382919 w 439877"/>
              <a:gd name="connsiteY213" fmla="*/ 11517 h 487550"/>
              <a:gd name="connsiteX214" fmla="*/ 379359 w 439877"/>
              <a:gd name="connsiteY214" fmla="*/ 12592 h 487550"/>
              <a:gd name="connsiteX215" fmla="*/ 376418 w 439877"/>
              <a:gd name="connsiteY215" fmla="*/ 13820 h 487550"/>
              <a:gd name="connsiteX216" fmla="*/ 373787 w 439877"/>
              <a:gd name="connsiteY216" fmla="*/ 15356 h 487550"/>
              <a:gd name="connsiteX217" fmla="*/ 371929 w 439877"/>
              <a:gd name="connsiteY217" fmla="*/ 17045 h 487550"/>
              <a:gd name="connsiteX218" fmla="*/ 370227 w 439877"/>
              <a:gd name="connsiteY218" fmla="*/ 19348 h 487550"/>
              <a:gd name="connsiteX219" fmla="*/ 368989 w 439877"/>
              <a:gd name="connsiteY219" fmla="*/ 22266 h 487550"/>
              <a:gd name="connsiteX220" fmla="*/ 368215 w 439877"/>
              <a:gd name="connsiteY220" fmla="*/ 25644 h 487550"/>
              <a:gd name="connsiteX221" fmla="*/ 368060 w 439877"/>
              <a:gd name="connsiteY221" fmla="*/ 29330 h 487550"/>
              <a:gd name="connsiteX222" fmla="*/ 368524 w 439877"/>
              <a:gd name="connsiteY222" fmla="*/ 33476 h 487550"/>
              <a:gd name="connsiteX223" fmla="*/ 369763 w 439877"/>
              <a:gd name="connsiteY223" fmla="*/ 37929 h 487550"/>
              <a:gd name="connsiteX224" fmla="*/ 371620 w 439877"/>
              <a:gd name="connsiteY224" fmla="*/ 42689 h 487550"/>
              <a:gd name="connsiteX225" fmla="*/ 374561 w 439877"/>
              <a:gd name="connsiteY225" fmla="*/ 47603 h 487550"/>
              <a:gd name="connsiteX226" fmla="*/ 378430 w 439877"/>
              <a:gd name="connsiteY226" fmla="*/ 52671 h 487550"/>
              <a:gd name="connsiteX227" fmla="*/ 383228 w 439877"/>
              <a:gd name="connsiteY227" fmla="*/ 57892 h 487550"/>
              <a:gd name="connsiteX228" fmla="*/ 389265 w 439877"/>
              <a:gd name="connsiteY228" fmla="*/ 63113 h 487550"/>
              <a:gd name="connsiteX229" fmla="*/ 395920 w 439877"/>
              <a:gd name="connsiteY229" fmla="*/ 68948 h 487550"/>
              <a:gd name="connsiteX230" fmla="*/ 401492 w 439877"/>
              <a:gd name="connsiteY230" fmla="*/ 74630 h 487550"/>
              <a:gd name="connsiteX231" fmla="*/ 406445 w 439877"/>
              <a:gd name="connsiteY231" fmla="*/ 80311 h 487550"/>
              <a:gd name="connsiteX232" fmla="*/ 410005 w 439877"/>
              <a:gd name="connsiteY232" fmla="*/ 85839 h 487550"/>
              <a:gd name="connsiteX233" fmla="*/ 412946 w 439877"/>
              <a:gd name="connsiteY233" fmla="*/ 91214 h 487550"/>
              <a:gd name="connsiteX234" fmla="*/ 414648 w 439877"/>
              <a:gd name="connsiteY234" fmla="*/ 96742 h 487550"/>
              <a:gd name="connsiteX235" fmla="*/ 415577 w 439877"/>
              <a:gd name="connsiteY235" fmla="*/ 102117 h 487550"/>
              <a:gd name="connsiteX236" fmla="*/ 415422 w 439877"/>
              <a:gd name="connsiteY236" fmla="*/ 107338 h 487550"/>
              <a:gd name="connsiteX237" fmla="*/ 414339 w 439877"/>
              <a:gd name="connsiteY237" fmla="*/ 112559 h 487550"/>
              <a:gd name="connsiteX238" fmla="*/ 412327 w 439877"/>
              <a:gd name="connsiteY238" fmla="*/ 117626 h 487550"/>
              <a:gd name="connsiteX239" fmla="*/ 409076 w 439877"/>
              <a:gd name="connsiteY239" fmla="*/ 122694 h 487550"/>
              <a:gd name="connsiteX240" fmla="*/ 405826 w 439877"/>
              <a:gd name="connsiteY240" fmla="*/ 127147 h 487550"/>
              <a:gd name="connsiteX241" fmla="*/ 402111 w 439877"/>
              <a:gd name="connsiteY241" fmla="*/ 131447 h 487550"/>
              <a:gd name="connsiteX242" fmla="*/ 398397 w 439877"/>
              <a:gd name="connsiteY242" fmla="*/ 135132 h 487550"/>
              <a:gd name="connsiteX243" fmla="*/ 394527 w 439877"/>
              <a:gd name="connsiteY243" fmla="*/ 138817 h 487550"/>
              <a:gd name="connsiteX244" fmla="*/ 390503 w 439877"/>
              <a:gd name="connsiteY244" fmla="*/ 141889 h 487550"/>
              <a:gd name="connsiteX245" fmla="*/ 386633 w 439877"/>
              <a:gd name="connsiteY245" fmla="*/ 144960 h 487550"/>
              <a:gd name="connsiteX246" fmla="*/ 382764 w 439877"/>
              <a:gd name="connsiteY246" fmla="*/ 147417 h 487550"/>
              <a:gd name="connsiteX247" fmla="*/ 379204 w 439877"/>
              <a:gd name="connsiteY247" fmla="*/ 149567 h 487550"/>
              <a:gd name="connsiteX248" fmla="*/ 375799 w 439877"/>
              <a:gd name="connsiteY248" fmla="*/ 151409 h 487550"/>
              <a:gd name="connsiteX249" fmla="*/ 373013 w 439877"/>
              <a:gd name="connsiteY249" fmla="*/ 152945 h 487550"/>
              <a:gd name="connsiteX250" fmla="*/ 370536 w 439877"/>
              <a:gd name="connsiteY250" fmla="*/ 154327 h 487550"/>
              <a:gd name="connsiteX251" fmla="*/ 368524 w 439877"/>
              <a:gd name="connsiteY251" fmla="*/ 155248 h 487550"/>
              <a:gd name="connsiteX252" fmla="*/ 367131 w 439877"/>
              <a:gd name="connsiteY252" fmla="*/ 155862 h 487550"/>
              <a:gd name="connsiteX253" fmla="*/ 366357 w 439877"/>
              <a:gd name="connsiteY253" fmla="*/ 156016 h 487550"/>
              <a:gd name="connsiteX254" fmla="*/ 355368 w 439877"/>
              <a:gd name="connsiteY254" fmla="*/ 144192 h 487550"/>
              <a:gd name="connsiteX255" fmla="*/ 356142 w 439877"/>
              <a:gd name="connsiteY255" fmla="*/ 143117 h 487550"/>
              <a:gd name="connsiteX256" fmla="*/ 357535 w 439877"/>
              <a:gd name="connsiteY256" fmla="*/ 142349 h 487550"/>
              <a:gd name="connsiteX257" fmla="*/ 359702 w 439877"/>
              <a:gd name="connsiteY257" fmla="*/ 141735 h 487550"/>
              <a:gd name="connsiteX258" fmla="*/ 361869 w 439877"/>
              <a:gd name="connsiteY258" fmla="*/ 141121 h 487550"/>
              <a:gd name="connsiteX259" fmla="*/ 364190 w 439877"/>
              <a:gd name="connsiteY259" fmla="*/ 140660 h 487550"/>
              <a:gd name="connsiteX260" fmla="*/ 366512 w 439877"/>
              <a:gd name="connsiteY260" fmla="*/ 140199 h 487550"/>
              <a:gd name="connsiteX261" fmla="*/ 368524 w 439877"/>
              <a:gd name="connsiteY261" fmla="*/ 139892 h 487550"/>
              <a:gd name="connsiteX262" fmla="*/ 369917 w 439877"/>
              <a:gd name="connsiteY262" fmla="*/ 139739 h 487550"/>
              <a:gd name="connsiteX263" fmla="*/ 376108 w 439877"/>
              <a:gd name="connsiteY263" fmla="*/ 137435 h 487550"/>
              <a:gd name="connsiteX264" fmla="*/ 381526 w 439877"/>
              <a:gd name="connsiteY264" fmla="*/ 134978 h 487550"/>
              <a:gd name="connsiteX265" fmla="*/ 386169 w 439877"/>
              <a:gd name="connsiteY265" fmla="*/ 132368 h 487550"/>
              <a:gd name="connsiteX266" fmla="*/ 389884 w 439877"/>
              <a:gd name="connsiteY266" fmla="*/ 129911 h 487550"/>
              <a:gd name="connsiteX267" fmla="*/ 392824 w 439877"/>
              <a:gd name="connsiteY267" fmla="*/ 127300 h 487550"/>
              <a:gd name="connsiteX268" fmla="*/ 395301 w 439877"/>
              <a:gd name="connsiteY268" fmla="*/ 125151 h 487550"/>
              <a:gd name="connsiteX269" fmla="*/ 397004 w 439877"/>
              <a:gd name="connsiteY269" fmla="*/ 123154 h 487550"/>
              <a:gd name="connsiteX270" fmla="*/ 398242 w 439877"/>
              <a:gd name="connsiteY270" fmla="*/ 121619 h 487550"/>
              <a:gd name="connsiteX271" fmla="*/ 398861 w 439877"/>
              <a:gd name="connsiteY271" fmla="*/ 120697 h 487550"/>
              <a:gd name="connsiteX272" fmla="*/ 399016 w 439877"/>
              <a:gd name="connsiteY272" fmla="*/ 120390 h 487550"/>
              <a:gd name="connsiteX273" fmla="*/ 400099 w 439877"/>
              <a:gd name="connsiteY273" fmla="*/ 118701 h 487550"/>
              <a:gd name="connsiteX274" fmla="*/ 401028 w 439877"/>
              <a:gd name="connsiteY274" fmla="*/ 116858 h 487550"/>
              <a:gd name="connsiteX275" fmla="*/ 401956 w 439877"/>
              <a:gd name="connsiteY275" fmla="*/ 114862 h 487550"/>
              <a:gd name="connsiteX276" fmla="*/ 402730 w 439877"/>
              <a:gd name="connsiteY276" fmla="*/ 112712 h 487550"/>
              <a:gd name="connsiteX277" fmla="*/ 403195 w 439877"/>
              <a:gd name="connsiteY277" fmla="*/ 110102 h 487550"/>
              <a:gd name="connsiteX278" fmla="*/ 403349 w 439877"/>
              <a:gd name="connsiteY278" fmla="*/ 107491 h 487550"/>
              <a:gd name="connsiteX279" fmla="*/ 403040 w 439877"/>
              <a:gd name="connsiteY279" fmla="*/ 104574 h 487550"/>
              <a:gd name="connsiteX280" fmla="*/ 402111 w 439877"/>
              <a:gd name="connsiteY280" fmla="*/ 101349 h 487550"/>
              <a:gd name="connsiteX281" fmla="*/ 401028 w 439877"/>
              <a:gd name="connsiteY281" fmla="*/ 98124 h 487550"/>
              <a:gd name="connsiteX282" fmla="*/ 399170 w 439877"/>
              <a:gd name="connsiteY282" fmla="*/ 94592 h 487550"/>
              <a:gd name="connsiteX283" fmla="*/ 396849 w 439877"/>
              <a:gd name="connsiteY283" fmla="*/ 90600 h 487550"/>
              <a:gd name="connsiteX284" fmla="*/ 393753 w 439877"/>
              <a:gd name="connsiteY284" fmla="*/ 86607 h 487550"/>
              <a:gd name="connsiteX285" fmla="*/ 389729 w 439877"/>
              <a:gd name="connsiteY285" fmla="*/ 82154 h 487550"/>
              <a:gd name="connsiteX286" fmla="*/ 385086 w 439877"/>
              <a:gd name="connsiteY286" fmla="*/ 77547 h 487550"/>
              <a:gd name="connsiteX287" fmla="*/ 379359 w 439877"/>
              <a:gd name="connsiteY287" fmla="*/ 72633 h 487550"/>
              <a:gd name="connsiteX288" fmla="*/ 373632 w 439877"/>
              <a:gd name="connsiteY288" fmla="*/ 67720 h 487550"/>
              <a:gd name="connsiteX289" fmla="*/ 368834 w 439877"/>
              <a:gd name="connsiteY289" fmla="*/ 62499 h 487550"/>
              <a:gd name="connsiteX290" fmla="*/ 364655 w 439877"/>
              <a:gd name="connsiteY290" fmla="*/ 57277 h 487550"/>
              <a:gd name="connsiteX291" fmla="*/ 361404 w 439877"/>
              <a:gd name="connsiteY291" fmla="*/ 52210 h 487550"/>
              <a:gd name="connsiteX292" fmla="*/ 359083 w 439877"/>
              <a:gd name="connsiteY292" fmla="*/ 46989 h 487550"/>
              <a:gd name="connsiteX293" fmla="*/ 357225 w 439877"/>
              <a:gd name="connsiteY293" fmla="*/ 41768 h 487550"/>
              <a:gd name="connsiteX294" fmla="*/ 356452 w 439877"/>
              <a:gd name="connsiteY294" fmla="*/ 36701 h 487550"/>
              <a:gd name="connsiteX295" fmla="*/ 356606 w 439877"/>
              <a:gd name="connsiteY295" fmla="*/ 31633 h 487550"/>
              <a:gd name="connsiteX296" fmla="*/ 357535 w 439877"/>
              <a:gd name="connsiteY296" fmla="*/ 26873 h 487550"/>
              <a:gd name="connsiteX297" fmla="*/ 359547 w 439877"/>
              <a:gd name="connsiteY297" fmla="*/ 22112 h 487550"/>
              <a:gd name="connsiteX298" fmla="*/ 362178 w 439877"/>
              <a:gd name="connsiteY298" fmla="*/ 17659 h 487550"/>
              <a:gd name="connsiteX299" fmla="*/ 365738 w 439877"/>
              <a:gd name="connsiteY299" fmla="*/ 13206 h 487550"/>
              <a:gd name="connsiteX300" fmla="*/ 369917 w 439877"/>
              <a:gd name="connsiteY300" fmla="*/ 9521 h 487550"/>
              <a:gd name="connsiteX301" fmla="*/ 374406 w 439877"/>
              <a:gd name="connsiteY301" fmla="*/ 6296 h 487550"/>
              <a:gd name="connsiteX302" fmla="*/ 379514 w 439877"/>
              <a:gd name="connsiteY302" fmla="*/ 3839 h 487550"/>
              <a:gd name="connsiteX303" fmla="*/ 384776 w 439877"/>
              <a:gd name="connsiteY303" fmla="*/ 1996 h 487550"/>
              <a:gd name="connsiteX304" fmla="*/ 390503 w 439877"/>
              <a:gd name="connsiteY304" fmla="*/ 614 h 4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</a:cxnLst>
            <a:rect l="l" t="t" r="r" b="b"/>
            <a:pathLst>
              <a:path w="439877" h="48755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 rot="180000">
            <a:off x="2939223" y="5716859"/>
            <a:ext cx="1156828" cy="192634"/>
          </a:xfrm>
          <a:prstGeom prst="rect">
            <a:avLst/>
          </a:prstGeom>
        </p:spPr>
        <p:txBody>
          <a:bodyPr wrap="square">
            <a:prstTxWarp prst="textWave1">
              <a:avLst>
                <a:gd name="adj1" fmla="val 9365"/>
                <a:gd name="adj2" fmla="val 0"/>
              </a:avLst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1863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36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10216" y="3429000"/>
            <a:ext cx="21741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01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연구 배경 및 목적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문체부 돋음체" panose="020B0609000101010101" pitchFamily="49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바른고딕" panose="020B0600000101010101" charset="-127"/>
                <a:ea typeface="문체부 돋음체" panose="020B0609000101010101" pitchFamily="49" charset="-127"/>
              </a:rPr>
              <a:t>02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바른고딕" panose="020B0600000101010101" charset="-127"/>
                <a:ea typeface="문체부 돋음체" panose="020B0609000101010101" pitchFamily="49" charset="-127"/>
              </a:rPr>
              <a:t>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바른고딕" panose="020B0600000101010101" charset="-127"/>
                <a:ea typeface="문체부 돋음체" panose="020B0609000101010101" pitchFamily="49" charset="-127"/>
              </a:rPr>
              <a:t>실험 과정 및 결과 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B0F0"/>
              </a:solidFill>
              <a:latin typeface="나눔바른고딕" panose="020B0600000101010101" charset="-127"/>
              <a:ea typeface="문체부 돋음체" panose="020B0609000101010101" pitchFamily="49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03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통계적 분석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문체부 돋음체" panose="020B0609000101010101" pitchFamily="49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04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문체부 돋음체" panose="020B0609000101010101" pitchFamily="49" charset="-127"/>
              </a:rPr>
              <a:t>결론 도출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509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accent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02.</a:t>
            </a:r>
          </a:p>
          <a:p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실험 과정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38720" y="900374"/>
            <a:ext cx="4775201" cy="982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>
              <a:spcBef>
                <a:spcPts val="1000"/>
              </a:spcBef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r>
              <a:rPr lang="ko-KR" altLang="en-US" sz="4000" dirty="0"/>
              <a:t>실험 과정</a:t>
            </a:r>
            <a:endParaRPr lang="ko-KR" altLang="en-US" sz="4000" dirty="0">
              <a:ea typeface="문체부 돋음체" panose="020B0609000101010101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78767" y="1667723"/>
            <a:ext cx="5745785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실험재료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-윤고딕330" panose="02030504000101010101" pitchFamily="18" charset="-127"/>
              <a:ea typeface="문체부 돋음체" panose="020B0609000101010101" pitchFamily="49" charset="-127"/>
            </a:endParaRPr>
          </a:p>
          <a:p>
            <a:pPr>
              <a:spcBef>
                <a:spcPts val="1000"/>
              </a:spcBef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물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가열 장치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- 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전자레인지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냉각 장치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-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냉장고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소금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소주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얼음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온도계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전자 저울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종이컵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노트북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767" y="2609503"/>
            <a:ext cx="192405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전자레인지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09502"/>
            <a:ext cx="1556951" cy="190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097" y="4720963"/>
            <a:ext cx="1133795" cy="1629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892" y="4720963"/>
            <a:ext cx="1285103" cy="1629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011" y="4722158"/>
            <a:ext cx="1063527" cy="1629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637" y="4720963"/>
            <a:ext cx="647700" cy="1629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338" y="4720963"/>
            <a:ext cx="1131674" cy="1629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utoShape 25" descr="참이슬 클래식 pet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27" descr="참이슬 클래식 pet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52" name="Picture 2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876" y="3653635"/>
            <a:ext cx="446275" cy="802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3" name="Picture 2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951" y="2609502"/>
            <a:ext cx="923925" cy="1906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6" name="Picture 3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995" y="4722158"/>
            <a:ext cx="1223972" cy="1629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8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207" y="2791354"/>
            <a:ext cx="1269331" cy="1263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2313739" y="2609503"/>
            <a:ext cx="6463441" cy="3740675"/>
          </a:xfrm>
          <a:prstGeom prst="rect">
            <a:avLst/>
          </a:prstGeom>
          <a:solidFill>
            <a:schemeClr val="bg1">
              <a:alpha val="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217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02.</a:t>
            </a:r>
          </a:p>
          <a:p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실험 과정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38720" y="900374"/>
            <a:ext cx="4775201" cy="982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>
              <a:spcBef>
                <a:spcPts val="1000"/>
              </a:spcBef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r>
              <a:rPr lang="ko-KR" altLang="en-US" sz="4000" dirty="0"/>
              <a:t>실험 과정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accent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378767" y="1989005"/>
            <a:ext cx="6419244" cy="1100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일상 생활에서 쉽게 구할 수 있는 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-윤고딕330" panose="02030504000101010101" pitchFamily="18" charset="-127"/>
              <a:ea typeface="문체부 돋음체" panose="020B0609000101010101" pitchFamily="49" charset="-127"/>
            </a:endParaRPr>
          </a:p>
          <a:p>
            <a:pPr>
              <a:spcBef>
                <a:spcPts val="1000"/>
              </a:spcBef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   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차가운 물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상온의 물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뜨거운 물의 적합한 온도라 생각하여 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-윤고딕330" panose="02030504000101010101" pitchFamily="18" charset="-127"/>
              <a:ea typeface="문체부 돋음체" panose="020B0609000101010101" pitchFamily="49" charset="-127"/>
            </a:endParaRPr>
          </a:p>
          <a:p>
            <a:pPr>
              <a:spcBef>
                <a:spcPts val="1000"/>
              </a:spcBef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   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세 개의 온도 집단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 4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 ℃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, 15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 ℃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, 40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 ℃ 로 설정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pPr>
              <a:spcBef>
                <a:spcPts val="1000"/>
              </a:spcBef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                          ⇒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가열 장치로 전자레인지와 커피 포트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냉각 장치로 냉동실 사용</a:t>
            </a:r>
            <a:endParaRPr lang="en-US" altLang="ko-KR" sz="12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pPr>
              <a:spcBef>
                <a:spcPts val="1000"/>
              </a:spcBef>
            </a:pP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-윤고딕330" panose="02030504000101010101" pitchFamily="18" charset="-127"/>
              <a:ea typeface="문체부 돋음체" panose="020B0609000101010101" pitchFamily="49" charset="-127"/>
            </a:endParaRPr>
          </a:p>
        </p:txBody>
      </p:sp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766" y="3799711"/>
            <a:ext cx="2057309" cy="1978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076" y="3799712"/>
            <a:ext cx="1956299" cy="1978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375" y="3799710"/>
            <a:ext cx="1732178" cy="1978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2378767" y="3799710"/>
            <a:ext cx="5745786" cy="1978635"/>
          </a:xfrm>
          <a:prstGeom prst="rect">
            <a:avLst/>
          </a:prstGeom>
          <a:solidFill>
            <a:schemeClr val="bg1">
              <a:alpha val="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909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02.</a:t>
            </a:r>
          </a:p>
          <a:p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실험 과정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38720" y="900374"/>
            <a:ext cx="4775201" cy="982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>
              <a:spcBef>
                <a:spcPts val="1000"/>
              </a:spcBef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r>
              <a:rPr lang="ko-KR" altLang="en-US" sz="4000" dirty="0"/>
              <a:t>실험 과정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accent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329339" y="1521223"/>
            <a:ext cx="6419244" cy="567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1000"/>
              </a:spcBef>
            </a:pPr>
            <a:endParaRPr lang="en-US" altLang="ko-KR" sz="16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소금물의 농도에 따른 차이를 알아보기 위한 </a:t>
            </a: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5g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과 </a:t>
            </a: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10g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의 소금물</a:t>
            </a:r>
            <a:endParaRPr lang="en-US" altLang="ko-KR" sz="15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pPr>
              <a:spcBef>
                <a:spcPts val="1000"/>
              </a:spcBef>
            </a:pPr>
            <a:endParaRPr lang="en-US" altLang="ko-KR" sz="16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-윤고딕330" panose="02030504000101010101" pitchFamily="18" charset="-127"/>
              <a:ea typeface="문체부 돋음체" panose="020B0609000101010101" pitchFamily="49" charset="-127"/>
            </a:endParaRPr>
          </a:p>
          <a:p>
            <a:pPr>
              <a:spcBef>
                <a:spcPts val="1000"/>
              </a:spcBef>
            </a:pP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-윤고딕330" panose="02030504000101010101" pitchFamily="18" charset="-127"/>
              <a:ea typeface="문체부 돋음체" panose="020B0609000101010101" pitchFamily="49" charset="-127"/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783" y="2675224"/>
            <a:ext cx="2031293" cy="1978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375" y="2675224"/>
            <a:ext cx="1732177" cy="1978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076" y="2675224"/>
            <a:ext cx="1956299" cy="1978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2383480" y="2670606"/>
            <a:ext cx="5745786" cy="1978635"/>
          </a:xfrm>
          <a:prstGeom prst="rect">
            <a:avLst/>
          </a:prstGeom>
          <a:solidFill>
            <a:schemeClr val="bg1">
              <a:alpha val="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78767" y="5004057"/>
            <a:ext cx="6419244" cy="5500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용매 간의 차이를 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pPr>
              <a:spcBef>
                <a:spcPts val="1000"/>
              </a:spcBef>
            </a:pP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   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알아보기 위해 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  <a:p>
            <a:pPr>
              <a:spcBef>
                <a:spcPts val="1000"/>
              </a:spcBef>
            </a:pP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    소주와 물을 사용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851" y="4831059"/>
            <a:ext cx="1339415" cy="152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006" y="4831059"/>
            <a:ext cx="1359845" cy="152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5430006" y="4831059"/>
            <a:ext cx="2708482" cy="1519976"/>
          </a:xfrm>
          <a:prstGeom prst="rect">
            <a:avLst/>
          </a:prstGeom>
          <a:solidFill>
            <a:schemeClr val="bg1">
              <a:alpha val="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499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378766" y="4034485"/>
            <a:ext cx="5745786" cy="1978635"/>
          </a:xfrm>
          <a:prstGeom prst="rect">
            <a:avLst/>
          </a:prstGeom>
          <a:solidFill>
            <a:schemeClr val="bg1">
              <a:alpha val="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6" y="-12359"/>
            <a:ext cx="9144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9784" y="2609502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1266" y="900374"/>
            <a:ext cx="1177912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02.</a:t>
            </a:r>
          </a:p>
          <a:p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실험 과정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9784" y="639590"/>
            <a:ext cx="72403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78767" y="1594471"/>
            <a:ext cx="619268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각형 8"/>
          <p:cNvSpPr/>
          <p:nvPr/>
        </p:nvSpPr>
        <p:spPr>
          <a:xfrm rot="5400000">
            <a:off x="2288546" y="1134115"/>
            <a:ext cx="478664" cy="27035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38720" y="900374"/>
            <a:ext cx="4775201" cy="982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>
              <a:spcBef>
                <a:spcPts val="1000"/>
              </a:spcBef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r>
              <a:rPr lang="ko-KR" altLang="en-US" sz="4000" dirty="0"/>
              <a:t>실험 과정</a:t>
            </a: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075" y="4108636"/>
            <a:ext cx="1956300" cy="1978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375" y="4108636"/>
            <a:ext cx="1732177" cy="1978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768" y="4108636"/>
            <a:ext cx="2057308" cy="1978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378767" y="1816007"/>
            <a:ext cx="5863190" cy="1551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얼음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트레이에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 얼음을 얼린다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.</a:t>
            </a:r>
            <a:b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</a:b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※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모든 얼음의 크기는 동일해야 한다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.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순수한 물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, 5g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소금물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, 10g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소금물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소주를 담고 있는 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-윤고딕330" panose="02030504000101010101" pitchFamily="18" charset="-127"/>
              <a:ea typeface="문체부 돋음체" panose="020B0609000101010101" pitchFamily="49" charset="-127"/>
            </a:endParaRPr>
          </a:p>
          <a:p>
            <a:pPr>
              <a:spcBef>
                <a:spcPts val="1000"/>
              </a:spcBef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    4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개의 종이컵에 동시에 얼음을 넣는다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.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얼음이 완전히 녹을 때까지 걸린 시간을 측정한다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문체부 돋음체" panose="020B0609000101010101" pitchFamily="49" charset="-127"/>
              </a:rPr>
              <a:t>.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-윤고딕330" panose="02030504000101010101" pitchFamily="18" charset="-127"/>
              <a:ea typeface="문체부 돋음체" panose="020B0609000101010101" pitchFamily="49" charset="-127"/>
            </a:endParaRP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-윤고딕330" panose="02030504000101010101" pitchFamily="18" charset="-127"/>
              <a:ea typeface="문체부 돋음체" panose="020B0609000101010101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92702" y="5856671"/>
            <a:ext cx="5745785" cy="775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-윤고딕330" panose="02030504000101010101" pitchFamily="18" charset="-127"/>
              <a:ea typeface="문체부 돋음체" panose="020B0609000101010101" pitchFamily="49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78767" y="4096278"/>
            <a:ext cx="5745786" cy="1978635"/>
          </a:xfrm>
          <a:prstGeom prst="rect">
            <a:avLst/>
          </a:prstGeom>
          <a:solidFill>
            <a:schemeClr val="bg1">
              <a:alpha val="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01265" y="3703816"/>
            <a:ext cx="1565101" cy="905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 및 목적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 과정 및 결과</a:t>
            </a:r>
            <a:endParaRPr lang="en-US" altLang="ko-KR" sz="900" dirty="0">
              <a:solidFill>
                <a:schemeClr val="accent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통계적 분석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도출</a:t>
            </a:r>
          </a:p>
        </p:txBody>
      </p:sp>
    </p:spTree>
    <p:extLst>
      <p:ext uri="{BB962C8B-B14F-4D97-AF65-F5344CB8AC3E}">
        <p14:creationId xmlns:p14="http://schemas.microsoft.com/office/powerpoint/2010/main" val="1473202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4884</TotalTime>
  <Words>1711</Words>
  <Application>Microsoft Office PowerPoint</Application>
  <PresentationFormat>화면 슬라이드 쇼(4:3)</PresentationFormat>
  <Paragraphs>455</Paragraphs>
  <Slides>40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52" baseType="lpstr">
      <vt:lpstr>Arial</vt:lpstr>
      <vt:lpstr>문체부 제목 바탕체</vt:lpstr>
      <vt:lpstr>문체부 돋음체</vt:lpstr>
      <vt:lpstr>Wingdings</vt:lpstr>
      <vt:lpstr>HY울릉도M</vt:lpstr>
      <vt:lpstr>Cambria Math</vt:lpstr>
      <vt:lpstr>맑은 고딕</vt:lpstr>
      <vt:lpstr>-윤고딕330</vt:lpstr>
      <vt:lpstr>나눔바른고딕</vt:lpstr>
      <vt:lpstr>HY견고딕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이하나</dc:creator>
  <cp:lastModifiedBy>Kwon</cp:lastModifiedBy>
  <cp:revision>156</cp:revision>
  <dcterms:created xsi:type="dcterms:W3CDTF">2015-12-13T13:20:32Z</dcterms:created>
  <dcterms:modified xsi:type="dcterms:W3CDTF">2017-12-10T05:26:06Z</dcterms:modified>
</cp:coreProperties>
</file>